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63" r:id="rId3"/>
    <p:sldId id="262" r:id="rId4"/>
    <p:sldId id="292" r:id="rId5"/>
    <p:sldId id="294" r:id="rId6"/>
    <p:sldId id="293" r:id="rId7"/>
    <p:sldId id="279" r:id="rId8"/>
    <p:sldId id="286" r:id="rId9"/>
    <p:sldId id="285" r:id="rId10"/>
    <p:sldId id="287" r:id="rId11"/>
    <p:sldId id="289" r:id="rId12"/>
    <p:sldId id="267" r:id="rId13"/>
    <p:sldId id="290" r:id="rId14"/>
    <p:sldId id="291" r:id="rId15"/>
    <p:sldId id="297" r:id="rId16"/>
    <p:sldId id="298" r:id="rId17"/>
    <p:sldId id="299" r:id="rId18"/>
    <p:sldId id="300" r:id="rId19"/>
    <p:sldId id="29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8EBB4-D61D-4B8C-B394-0B2F41FA0611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CD097-30FC-4978-9492-B4807EC83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69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  <a:pPr/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35645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  <a:t>12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6467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  <a:t>13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5980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0A74-DD3B-42E3-94A7-7C2F52937D7C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43CDC-3790-4CB4-BBD6-421A7EDA3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2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0A74-DD3B-42E3-94A7-7C2F52937D7C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43CDC-3790-4CB4-BBD6-421A7EDA3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74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0A74-DD3B-42E3-94A7-7C2F52937D7C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43CDC-3790-4CB4-BBD6-421A7EDA3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90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400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8" name="Freeform 7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11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4" name="Straight Connector 3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710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182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0A74-DD3B-42E3-94A7-7C2F52937D7C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43CDC-3790-4CB4-BBD6-421A7EDA3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44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0A74-DD3B-42E3-94A7-7C2F52937D7C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43CDC-3790-4CB4-BBD6-421A7EDA3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7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0A74-DD3B-42E3-94A7-7C2F52937D7C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43CDC-3790-4CB4-BBD6-421A7EDA3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62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0A74-DD3B-42E3-94A7-7C2F52937D7C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43CDC-3790-4CB4-BBD6-421A7EDA3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88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0A74-DD3B-42E3-94A7-7C2F52937D7C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43CDC-3790-4CB4-BBD6-421A7EDA3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0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0A74-DD3B-42E3-94A7-7C2F52937D7C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43CDC-3790-4CB4-BBD6-421A7EDA3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48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0A74-DD3B-42E3-94A7-7C2F52937D7C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43CDC-3790-4CB4-BBD6-421A7EDA3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90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0A74-DD3B-42E3-94A7-7C2F52937D7C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43CDC-3790-4CB4-BBD6-421A7EDA3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01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40A74-DD3B-42E3-94A7-7C2F52937D7C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43CDC-3790-4CB4-BBD6-421A7EDA3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6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7744"/>
            <a:ext cx="12192000" cy="3440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7882"/>
            <a:ext cx="7853552" cy="3457920"/>
          </a:xfrm>
          <a:prstGeom prst="rect">
            <a:avLst/>
          </a:prstGeom>
        </p:spPr>
      </p:pic>
      <p:pic>
        <p:nvPicPr>
          <p:cNvPr id="6" name="Picture 2" descr="http://www.knowyourcollege-gov.in/images/mhrdlogon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587" y="136715"/>
            <a:ext cx="1447206" cy="116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124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3906026" y="234176"/>
            <a:ext cx="4309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IGNOU Channels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519845" y="1468635"/>
            <a:ext cx="3574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23. Liberal Arts and Humanities </a:t>
            </a:r>
            <a:endParaRPr lang="id-ID" dirty="0"/>
          </a:p>
        </p:txBody>
      </p:sp>
      <p:sp>
        <p:nvSpPr>
          <p:cNvPr id="175" name="TextBox 174"/>
          <p:cNvSpPr txBox="1"/>
          <p:nvPr/>
        </p:nvSpPr>
        <p:spPr>
          <a:xfrm>
            <a:off x="253215" y="2956989"/>
            <a:ext cx="3059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24. Agriculture, Vocational </a:t>
            </a:r>
          </a:p>
          <a:p>
            <a:r>
              <a:rPr lang="en-US" dirty="0"/>
              <a:t>      and Allied Sciences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1809899" y="4223947"/>
            <a:ext cx="135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25. Culture</a:t>
            </a:r>
            <a:endParaRPr lang="id-ID" dirty="0"/>
          </a:p>
        </p:txBody>
      </p:sp>
      <p:sp>
        <p:nvSpPr>
          <p:cNvPr id="181" name="TextBox 180"/>
          <p:cNvSpPr txBox="1"/>
          <p:nvPr/>
        </p:nvSpPr>
        <p:spPr>
          <a:xfrm>
            <a:off x="336202" y="5183130"/>
            <a:ext cx="3187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26. State Open Universities’ </a:t>
            </a:r>
          </a:p>
          <a:p>
            <a:r>
              <a:rPr lang="en-US" dirty="0"/>
              <a:t>      programs</a:t>
            </a:r>
            <a:endParaRPr lang="id-ID" dirty="0"/>
          </a:p>
        </p:txBody>
      </p:sp>
      <p:sp>
        <p:nvSpPr>
          <p:cNvPr id="78" name="TextBox 77"/>
          <p:cNvSpPr txBox="1"/>
          <p:nvPr/>
        </p:nvSpPr>
        <p:spPr>
          <a:xfrm>
            <a:off x="4471423" y="940496"/>
            <a:ext cx="313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Free 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DTH Channel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for Education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360" y="1408401"/>
            <a:ext cx="8120658" cy="500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82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7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Box 171"/>
          <p:cNvSpPr txBox="1"/>
          <p:nvPr/>
        </p:nvSpPr>
        <p:spPr>
          <a:xfrm>
            <a:off x="7334160" y="1634971"/>
            <a:ext cx="4218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27. NIOS: Secondary School Education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7334160" y="2575890"/>
            <a:ext cx="498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28. NIOS: Higher Secondary School Education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7334160" y="3652183"/>
            <a:ext cx="4548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31. NCERT: School and Teacher Education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7334160" y="4659601"/>
            <a:ext cx="4264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32. NIOS &amp; IGNOU : Teacher Education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471423" y="940496"/>
            <a:ext cx="313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Free 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DTH Channel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for Education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7193" y="234176"/>
            <a:ext cx="5646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NCERT/NIOS Channels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01" y="1593662"/>
            <a:ext cx="7005126" cy="3090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374" y="4683878"/>
            <a:ext cx="3804351" cy="190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43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Box 375"/>
          <p:cNvSpPr txBox="1"/>
          <p:nvPr/>
        </p:nvSpPr>
        <p:spPr>
          <a:xfrm>
            <a:off x="4142759" y="680759"/>
            <a:ext cx="3906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Portal Features</a:t>
            </a:r>
          </a:p>
        </p:txBody>
      </p:sp>
      <p:sp>
        <p:nvSpPr>
          <p:cNvPr id="257" name="Freeform 15"/>
          <p:cNvSpPr>
            <a:spLocks noEditPoints="1"/>
          </p:cNvSpPr>
          <p:nvPr/>
        </p:nvSpPr>
        <p:spPr bwMode="auto">
          <a:xfrm>
            <a:off x="-1908197" y="2193399"/>
            <a:ext cx="5539305" cy="1839655"/>
          </a:xfrm>
          <a:custGeom>
            <a:avLst/>
            <a:gdLst>
              <a:gd name="T0" fmla="*/ 0 w 2720"/>
              <a:gd name="T1" fmla="*/ 903 h 903"/>
              <a:gd name="T2" fmla="*/ 0 w 2720"/>
              <a:gd name="T3" fmla="*/ 903 h 903"/>
              <a:gd name="T4" fmla="*/ 0 w 2720"/>
              <a:gd name="T5" fmla="*/ 903 h 903"/>
              <a:gd name="T6" fmla="*/ 0 w 2720"/>
              <a:gd name="T7" fmla="*/ 903 h 903"/>
              <a:gd name="T8" fmla="*/ 0 w 2720"/>
              <a:gd name="T9" fmla="*/ 903 h 903"/>
              <a:gd name="T10" fmla="*/ 0 w 2720"/>
              <a:gd name="T11" fmla="*/ 903 h 903"/>
              <a:gd name="T12" fmla="*/ 0 w 2720"/>
              <a:gd name="T13" fmla="*/ 903 h 903"/>
              <a:gd name="T14" fmla="*/ 0 w 2720"/>
              <a:gd name="T15" fmla="*/ 903 h 903"/>
              <a:gd name="T16" fmla="*/ 0 w 2720"/>
              <a:gd name="T17" fmla="*/ 903 h 903"/>
              <a:gd name="T18" fmla="*/ 0 w 2720"/>
              <a:gd name="T19" fmla="*/ 903 h 903"/>
              <a:gd name="T20" fmla="*/ 0 w 2720"/>
              <a:gd name="T21" fmla="*/ 903 h 903"/>
              <a:gd name="T22" fmla="*/ 0 w 2720"/>
              <a:gd name="T23" fmla="*/ 903 h 903"/>
              <a:gd name="T24" fmla="*/ 0 w 2720"/>
              <a:gd name="T25" fmla="*/ 903 h 903"/>
              <a:gd name="T26" fmla="*/ 0 w 2720"/>
              <a:gd name="T27" fmla="*/ 903 h 903"/>
              <a:gd name="T28" fmla="*/ 0 w 2720"/>
              <a:gd name="T29" fmla="*/ 903 h 903"/>
              <a:gd name="T30" fmla="*/ 19 w 2720"/>
              <a:gd name="T31" fmla="*/ 892 h 903"/>
              <a:gd name="T32" fmla="*/ 0 w 2720"/>
              <a:gd name="T33" fmla="*/ 903 h 903"/>
              <a:gd name="T34" fmla="*/ 19 w 2720"/>
              <a:gd name="T35" fmla="*/ 892 h 903"/>
              <a:gd name="T36" fmla="*/ 20 w 2720"/>
              <a:gd name="T37" fmla="*/ 892 h 903"/>
              <a:gd name="T38" fmla="*/ 20 w 2720"/>
              <a:gd name="T39" fmla="*/ 892 h 903"/>
              <a:gd name="T40" fmla="*/ 20 w 2720"/>
              <a:gd name="T41" fmla="*/ 892 h 903"/>
              <a:gd name="T42" fmla="*/ 1960 w 2720"/>
              <a:gd name="T43" fmla="*/ 0 h 903"/>
              <a:gd name="T44" fmla="*/ 1834 w 2720"/>
              <a:gd name="T45" fmla="*/ 25 h 903"/>
              <a:gd name="T46" fmla="*/ 20 w 2720"/>
              <a:gd name="T47" fmla="*/ 892 h 903"/>
              <a:gd name="T48" fmla="*/ 20 w 2720"/>
              <a:gd name="T49" fmla="*/ 892 h 903"/>
              <a:gd name="T50" fmla="*/ 20 w 2720"/>
              <a:gd name="T51" fmla="*/ 892 h 903"/>
              <a:gd name="T52" fmla="*/ 1834 w 2720"/>
              <a:gd name="T53" fmla="*/ 25 h 903"/>
              <a:gd name="T54" fmla="*/ 1960 w 2720"/>
              <a:gd name="T55" fmla="*/ 0 h 903"/>
              <a:gd name="T56" fmla="*/ 2087 w 2720"/>
              <a:gd name="T57" fmla="*/ 25 h 903"/>
              <a:gd name="T58" fmla="*/ 2720 w 2720"/>
              <a:gd name="T59" fmla="*/ 327 h 903"/>
              <a:gd name="T60" fmla="*/ 2720 w 2720"/>
              <a:gd name="T61" fmla="*/ 327 h 903"/>
              <a:gd name="T62" fmla="*/ 2087 w 2720"/>
              <a:gd name="T63" fmla="*/ 25 h 903"/>
              <a:gd name="T64" fmla="*/ 1960 w 2720"/>
              <a:gd name="T65" fmla="*/ 0 h 9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720" h="903">
                <a:moveTo>
                  <a:pt x="0" y="903"/>
                </a:moveTo>
                <a:cubicBezTo>
                  <a:pt x="0" y="903"/>
                  <a:pt x="0" y="903"/>
                  <a:pt x="0" y="903"/>
                </a:cubicBezTo>
                <a:cubicBezTo>
                  <a:pt x="0" y="903"/>
                  <a:pt x="0" y="903"/>
                  <a:pt x="0" y="903"/>
                </a:cubicBezTo>
                <a:moveTo>
                  <a:pt x="0" y="903"/>
                </a:moveTo>
                <a:cubicBezTo>
                  <a:pt x="0" y="903"/>
                  <a:pt x="0" y="903"/>
                  <a:pt x="0" y="903"/>
                </a:cubicBezTo>
                <a:cubicBezTo>
                  <a:pt x="0" y="903"/>
                  <a:pt x="0" y="903"/>
                  <a:pt x="0" y="903"/>
                </a:cubicBezTo>
                <a:moveTo>
                  <a:pt x="0" y="903"/>
                </a:moveTo>
                <a:cubicBezTo>
                  <a:pt x="0" y="903"/>
                  <a:pt x="0" y="903"/>
                  <a:pt x="0" y="903"/>
                </a:cubicBezTo>
                <a:cubicBezTo>
                  <a:pt x="0" y="903"/>
                  <a:pt x="0" y="903"/>
                  <a:pt x="0" y="903"/>
                </a:cubicBezTo>
                <a:moveTo>
                  <a:pt x="0" y="903"/>
                </a:moveTo>
                <a:cubicBezTo>
                  <a:pt x="0" y="903"/>
                  <a:pt x="0" y="903"/>
                  <a:pt x="0" y="903"/>
                </a:cubicBezTo>
                <a:cubicBezTo>
                  <a:pt x="0" y="903"/>
                  <a:pt x="0" y="903"/>
                  <a:pt x="0" y="903"/>
                </a:cubicBezTo>
                <a:moveTo>
                  <a:pt x="0" y="903"/>
                </a:moveTo>
                <a:cubicBezTo>
                  <a:pt x="0" y="903"/>
                  <a:pt x="0" y="903"/>
                  <a:pt x="0" y="903"/>
                </a:cubicBezTo>
                <a:cubicBezTo>
                  <a:pt x="0" y="903"/>
                  <a:pt x="0" y="903"/>
                  <a:pt x="0" y="903"/>
                </a:cubicBezTo>
                <a:moveTo>
                  <a:pt x="19" y="892"/>
                </a:moveTo>
                <a:cubicBezTo>
                  <a:pt x="12" y="895"/>
                  <a:pt x="6" y="899"/>
                  <a:pt x="0" y="903"/>
                </a:cubicBezTo>
                <a:cubicBezTo>
                  <a:pt x="6" y="899"/>
                  <a:pt x="12" y="895"/>
                  <a:pt x="19" y="892"/>
                </a:cubicBezTo>
                <a:moveTo>
                  <a:pt x="20" y="892"/>
                </a:moveTo>
                <a:cubicBezTo>
                  <a:pt x="20" y="892"/>
                  <a:pt x="20" y="892"/>
                  <a:pt x="20" y="892"/>
                </a:cubicBezTo>
                <a:cubicBezTo>
                  <a:pt x="20" y="892"/>
                  <a:pt x="20" y="892"/>
                  <a:pt x="20" y="892"/>
                </a:cubicBezTo>
                <a:moveTo>
                  <a:pt x="1960" y="0"/>
                </a:moveTo>
                <a:cubicBezTo>
                  <a:pt x="1915" y="0"/>
                  <a:pt x="1869" y="8"/>
                  <a:pt x="1834" y="25"/>
                </a:cubicBezTo>
                <a:cubicBezTo>
                  <a:pt x="20" y="892"/>
                  <a:pt x="20" y="892"/>
                  <a:pt x="20" y="892"/>
                </a:cubicBezTo>
                <a:cubicBezTo>
                  <a:pt x="20" y="892"/>
                  <a:pt x="20" y="892"/>
                  <a:pt x="20" y="892"/>
                </a:cubicBezTo>
                <a:cubicBezTo>
                  <a:pt x="20" y="892"/>
                  <a:pt x="20" y="892"/>
                  <a:pt x="20" y="892"/>
                </a:cubicBezTo>
                <a:cubicBezTo>
                  <a:pt x="1834" y="25"/>
                  <a:pt x="1834" y="25"/>
                  <a:pt x="1834" y="25"/>
                </a:cubicBezTo>
                <a:cubicBezTo>
                  <a:pt x="1869" y="8"/>
                  <a:pt x="1915" y="0"/>
                  <a:pt x="1960" y="0"/>
                </a:cubicBezTo>
                <a:cubicBezTo>
                  <a:pt x="2006" y="0"/>
                  <a:pt x="2052" y="8"/>
                  <a:pt x="2087" y="25"/>
                </a:cubicBezTo>
                <a:cubicBezTo>
                  <a:pt x="2720" y="327"/>
                  <a:pt x="2720" y="327"/>
                  <a:pt x="2720" y="327"/>
                </a:cubicBezTo>
                <a:cubicBezTo>
                  <a:pt x="2720" y="327"/>
                  <a:pt x="2720" y="327"/>
                  <a:pt x="2720" y="327"/>
                </a:cubicBezTo>
                <a:cubicBezTo>
                  <a:pt x="2087" y="25"/>
                  <a:pt x="2087" y="25"/>
                  <a:pt x="2087" y="25"/>
                </a:cubicBezTo>
                <a:cubicBezTo>
                  <a:pt x="2052" y="8"/>
                  <a:pt x="2006" y="0"/>
                  <a:pt x="196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4" name="Freeform 10"/>
          <p:cNvSpPr>
            <a:spLocks/>
          </p:cNvSpPr>
          <p:nvPr/>
        </p:nvSpPr>
        <p:spPr bwMode="auto">
          <a:xfrm>
            <a:off x="3257837" y="4098060"/>
            <a:ext cx="6243637" cy="2986420"/>
          </a:xfrm>
          <a:custGeom>
            <a:avLst/>
            <a:gdLst>
              <a:gd name="T0" fmla="*/ 2137 w 3066"/>
              <a:gd name="T1" fmla="*/ 34 h 1466"/>
              <a:gd name="T2" fmla="*/ 1884 w 3066"/>
              <a:gd name="T3" fmla="*/ 34 h 1466"/>
              <a:gd name="T4" fmla="*/ 70 w 3066"/>
              <a:gd name="T5" fmla="*/ 901 h 1466"/>
              <a:gd name="T6" fmla="*/ 70 w 3066"/>
              <a:gd name="T7" fmla="*/ 1022 h 1466"/>
              <a:gd name="T8" fmla="*/ 929 w 3066"/>
              <a:gd name="T9" fmla="*/ 1432 h 1466"/>
              <a:gd name="T10" fmla="*/ 1182 w 3066"/>
              <a:gd name="T11" fmla="*/ 1432 h 1466"/>
              <a:gd name="T12" fmla="*/ 2996 w 3066"/>
              <a:gd name="T13" fmla="*/ 565 h 1466"/>
              <a:gd name="T14" fmla="*/ 2996 w 3066"/>
              <a:gd name="T15" fmla="*/ 444 h 1466"/>
              <a:gd name="T16" fmla="*/ 2137 w 3066"/>
              <a:gd name="T17" fmla="*/ 34 h 1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66" h="1466">
                <a:moveTo>
                  <a:pt x="2137" y="34"/>
                </a:moveTo>
                <a:cubicBezTo>
                  <a:pt x="2067" y="0"/>
                  <a:pt x="1954" y="0"/>
                  <a:pt x="1884" y="34"/>
                </a:cubicBezTo>
                <a:cubicBezTo>
                  <a:pt x="70" y="901"/>
                  <a:pt x="70" y="901"/>
                  <a:pt x="70" y="901"/>
                </a:cubicBezTo>
                <a:cubicBezTo>
                  <a:pt x="0" y="934"/>
                  <a:pt x="0" y="988"/>
                  <a:pt x="70" y="1022"/>
                </a:cubicBezTo>
                <a:cubicBezTo>
                  <a:pt x="929" y="1432"/>
                  <a:pt x="929" y="1432"/>
                  <a:pt x="929" y="1432"/>
                </a:cubicBezTo>
                <a:cubicBezTo>
                  <a:pt x="999" y="1466"/>
                  <a:pt x="1113" y="1466"/>
                  <a:pt x="1182" y="1432"/>
                </a:cubicBezTo>
                <a:cubicBezTo>
                  <a:pt x="2996" y="565"/>
                  <a:pt x="2996" y="565"/>
                  <a:pt x="2996" y="565"/>
                </a:cubicBezTo>
                <a:cubicBezTo>
                  <a:pt x="3066" y="532"/>
                  <a:pt x="3066" y="478"/>
                  <a:pt x="2996" y="444"/>
                </a:cubicBezTo>
                <a:cubicBezTo>
                  <a:pt x="2137" y="34"/>
                  <a:pt x="2137" y="34"/>
                  <a:pt x="2137" y="34"/>
                </a:cubicBezTo>
              </a:path>
            </a:pathLst>
          </a:custGeom>
          <a:solidFill>
            <a:schemeClr val="tx1">
              <a:lumMod val="50000"/>
              <a:lumOff val="50000"/>
              <a:alpha val="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49" name="Group 148"/>
          <p:cNvGrpSpPr/>
          <p:nvPr/>
        </p:nvGrpSpPr>
        <p:grpSpPr>
          <a:xfrm>
            <a:off x="3175149" y="3084983"/>
            <a:ext cx="6243637" cy="3259761"/>
            <a:chOff x="2830788" y="3349604"/>
            <a:chExt cx="6243637" cy="3259761"/>
          </a:xfrm>
        </p:grpSpPr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2867657" y="3624217"/>
              <a:ext cx="6173712" cy="2985148"/>
            </a:xfrm>
            <a:custGeom>
              <a:avLst/>
              <a:gdLst>
                <a:gd name="T0" fmla="*/ 3030 w 3032"/>
                <a:gd name="T1" fmla="*/ 502 h 1465"/>
                <a:gd name="T2" fmla="*/ 3031 w 3032"/>
                <a:gd name="T3" fmla="*/ 502 h 1465"/>
                <a:gd name="T4" fmla="*/ 3031 w 3032"/>
                <a:gd name="T5" fmla="*/ 366 h 1465"/>
                <a:gd name="T6" fmla="*/ 2860 w 3032"/>
                <a:gd name="T7" fmla="*/ 366 h 1465"/>
                <a:gd name="T8" fmla="*/ 2860 w 3032"/>
                <a:gd name="T9" fmla="*/ 388 h 1465"/>
                <a:gd name="T10" fmla="*/ 2119 w 3032"/>
                <a:gd name="T11" fmla="*/ 33 h 1465"/>
                <a:gd name="T12" fmla="*/ 1866 w 3032"/>
                <a:gd name="T13" fmla="*/ 33 h 1465"/>
                <a:gd name="T14" fmla="*/ 170 w 3032"/>
                <a:gd name="T15" fmla="*/ 844 h 1465"/>
                <a:gd name="T16" fmla="*/ 170 w 3032"/>
                <a:gd name="T17" fmla="*/ 824 h 1465"/>
                <a:gd name="T18" fmla="*/ 0 w 3032"/>
                <a:gd name="T19" fmla="*/ 824 h 1465"/>
                <a:gd name="T20" fmla="*/ 0 w 3032"/>
                <a:gd name="T21" fmla="*/ 961 h 1465"/>
                <a:gd name="T22" fmla="*/ 52 w 3032"/>
                <a:gd name="T23" fmla="*/ 1021 h 1465"/>
                <a:gd name="T24" fmla="*/ 911 w 3032"/>
                <a:gd name="T25" fmla="*/ 1432 h 1465"/>
                <a:gd name="T26" fmla="*/ 1164 w 3032"/>
                <a:gd name="T27" fmla="*/ 1432 h 1465"/>
                <a:gd name="T28" fmla="*/ 2978 w 3032"/>
                <a:gd name="T29" fmla="*/ 565 h 1465"/>
                <a:gd name="T30" fmla="*/ 3030 w 3032"/>
                <a:gd name="T31" fmla="*/ 502 h 1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32" h="1465">
                  <a:moveTo>
                    <a:pt x="3030" y="502"/>
                  </a:moveTo>
                  <a:cubicBezTo>
                    <a:pt x="3031" y="502"/>
                    <a:pt x="3031" y="502"/>
                    <a:pt x="3031" y="502"/>
                  </a:cubicBezTo>
                  <a:cubicBezTo>
                    <a:pt x="3031" y="366"/>
                    <a:pt x="3031" y="366"/>
                    <a:pt x="3031" y="366"/>
                  </a:cubicBezTo>
                  <a:cubicBezTo>
                    <a:pt x="2860" y="366"/>
                    <a:pt x="2860" y="366"/>
                    <a:pt x="2860" y="366"/>
                  </a:cubicBezTo>
                  <a:cubicBezTo>
                    <a:pt x="2860" y="388"/>
                    <a:pt x="2860" y="388"/>
                    <a:pt x="2860" y="388"/>
                  </a:cubicBezTo>
                  <a:cubicBezTo>
                    <a:pt x="2119" y="33"/>
                    <a:pt x="2119" y="33"/>
                    <a:pt x="2119" y="33"/>
                  </a:cubicBezTo>
                  <a:cubicBezTo>
                    <a:pt x="2049" y="0"/>
                    <a:pt x="1936" y="0"/>
                    <a:pt x="1866" y="33"/>
                  </a:cubicBezTo>
                  <a:cubicBezTo>
                    <a:pt x="170" y="844"/>
                    <a:pt x="170" y="844"/>
                    <a:pt x="170" y="844"/>
                  </a:cubicBezTo>
                  <a:cubicBezTo>
                    <a:pt x="170" y="824"/>
                    <a:pt x="170" y="824"/>
                    <a:pt x="170" y="824"/>
                  </a:cubicBezTo>
                  <a:cubicBezTo>
                    <a:pt x="0" y="824"/>
                    <a:pt x="0" y="824"/>
                    <a:pt x="0" y="824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983"/>
                    <a:pt x="17" y="1005"/>
                    <a:pt x="52" y="1021"/>
                  </a:cubicBezTo>
                  <a:cubicBezTo>
                    <a:pt x="911" y="1432"/>
                    <a:pt x="911" y="1432"/>
                    <a:pt x="911" y="1432"/>
                  </a:cubicBezTo>
                  <a:cubicBezTo>
                    <a:pt x="981" y="1465"/>
                    <a:pt x="1095" y="1465"/>
                    <a:pt x="1164" y="1432"/>
                  </a:cubicBezTo>
                  <a:cubicBezTo>
                    <a:pt x="2978" y="565"/>
                    <a:pt x="2978" y="565"/>
                    <a:pt x="2978" y="565"/>
                  </a:cubicBezTo>
                  <a:cubicBezTo>
                    <a:pt x="3014" y="548"/>
                    <a:pt x="3032" y="525"/>
                    <a:pt x="3030" y="502"/>
                  </a:cubicBezTo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5510810" y="4615876"/>
              <a:ext cx="3180936" cy="1795157"/>
            </a:xfrm>
            <a:custGeom>
              <a:avLst/>
              <a:gdLst>
                <a:gd name="T0" fmla="*/ 2502 w 2502"/>
                <a:gd name="T1" fmla="*/ 0 h 1412"/>
                <a:gd name="T2" fmla="*/ 2431 w 2502"/>
                <a:gd name="T3" fmla="*/ 34 h 1412"/>
                <a:gd name="T4" fmla="*/ 0 w 2502"/>
                <a:gd name="T5" fmla="*/ 1196 h 1412"/>
                <a:gd name="T6" fmla="*/ 0 w 2502"/>
                <a:gd name="T7" fmla="*/ 1412 h 1412"/>
                <a:gd name="T8" fmla="*/ 2502 w 2502"/>
                <a:gd name="T9" fmla="*/ 215 h 1412"/>
                <a:gd name="T10" fmla="*/ 2502 w 2502"/>
                <a:gd name="T11" fmla="*/ 0 h 1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2" h="1412">
                  <a:moveTo>
                    <a:pt x="2502" y="0"/>
                  </a:moveTo>
                  <a:lnTo>
                    <a:pt x="2431" y="34"/>
                  </a:lnTo>
                  <a:lnTo>
                    <a:pt x="0" y="1196"/>
                  </a:lnTo>
                  <a:lnTo>
                    <a:pt x="0" y="1412"/>
                  </a:lnTo>
                  <a:lnTo>
                    <a:pt x="2502" y="215"/>
                  </a:lnTo>
                  <a:lnTo>
                    <a:pt x="250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5510810" y="4615876"/>
              <a:ext cx="3180936" cy="1795157"/>
            </a:xfrm>
            <a:custGeom>
              <a:avLst/>
              <a:gdLst>
                <a:gd name="T0" fmla="*/ 2502 w 2502"/>
                <a:gd name="T1" fmla="*/ 0 h 1412"/>
                <a:gd name="T2" fmla="*/ 2431 w 2502"/>
                <a:gd name="T3" fmla="*/ 34 h 1412"/>
                <a:gd name="T4" fmla="*/ 0 w 2502"/>
                <a:gd name="T5" fmla="*/ 1196 h 1412"/>
                <a:gd name="T6" fmla="*/ 0 w 2502"/>
                <a:gd name="T7" fmla="*/ 1412 h 1412"/>
                <a:gd name="T8" fmla="*/ 2502 w 2502"/>
                <a:gd name="T9" fmla="*/ 215 h 1412"/>
                <a:gd name="T10" fmla="*/ 2502 w 2502"/>
                <a:gd name="T11" fmla="*/ 0 h 1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2" h="1412">
                  <a:moveTo>
                    <a:pt x="2502" y="0"/>
                  </a:moveTo>
                  <a:lnTo>
                    <a:pt x="2431" y="34"/>
                  </a:lnTo>
                  <a:lnTo>
                    <a:pt x="0" y="1196"/>
                  </a:lnTo>
                  <a:lnTo>
                    <a:pt x="0" y="1412"/>
                  </a:lnTo>
                  <a:lnTo>
                    <a:pt x="2502" y="215"/>
                  </a:lnTo>
                  <a:lnTo>
                    <a:pt x="250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2830788" y="3349604"/>
              <a:ext cx="6243637" cy="2986420"/>
            </a:xfrm>
            <a:custGeom>
              <a:avLst/>
              <a:gdLst>
                <a:gd name="T0" fmla="*/ 2137 w 3066"/>
                <a:gd name="T1" fmla="*/ 34 h 1466"/>
                <a:gd name="T2" fmla="*/ 1884 w 3066"/>
                <a:gd name="T3" fmla="*/ 34 h 1466"/>
                <a:gd name="T4" fmla="*/ 70 w 3066"/>
                <a:gd name="T5" fmla="*/ 901 h 1466"/>
                <a:gd name="T6" fmla="*/ 70 w 3066"/>
                <a:gd name="T7" fmla="*/ 1022 h 1466"/>
                <a:gd name="T8" fmla="*/ 929 w 3066"/>
                <a:gd name="T9" fmla="*/ 1432 h 1466"/>
                <a:gd name="T10" fmla="*/ 1182 w 3066"/>
                <a:gd name="T11" fmla="*/ 1432 h 1466"/>
                <a:gd name="T12" fmla="*/ 2996 w 3066"/>
                <a:gd name="T13" fmla="*/ 565 h 1466"/>
                <a:gd name="T14" fmla="*/ 2996 w 3066"/>
                <a:gd name="T15" fmla="*/ 444 h 1466"/>
                <a:gd name="T16" fmla="*/ 2137 w 3066"/>
                <a:gd name="T17" fmla="*/ 34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66" h="1466">
                  <a:moveTo>
                    <a:pt x="2137" y="34"/>
                  </a:moveTo>
                  <a:cubicBezTo>
                    <a:pt x="2067" y="0"/>
                    <a:pt x="1954" y="0"/>
                    <a:pt x="1884" y="34"/>
                  </a:cubicBezTo>
                  <a:cubicBezTo>
                    <a:pt x="70" y="901"/>
                    <a:pt x="70" y="901"/>
                    <a:pt x="70" y="901"/>
                  </a:cubicBezTo>
                  <a:cubicBezTo>
                    <a:pt x="0" y="934"/>
                    <a:pt x="0" y="988"/>
                    <a:pt x="70" y="1022"/>
                  </a:cubicBezTo>
                  <a:cubicBezTo>
                    <a:pt x="929" y="1432"/>
                    <a:pt x="929" y="1432"/>
                    <a:pt x="929" y="1432"/>
                  </a:cubicBezTo>
                  <a:cubicBezTo>
                    <a:pt x="999" y="1466"/>
                    <a:pt x="1113" y="1466"/>
                    <a:pt x="1182" y="1432"/>
                  </a:cubicBezTo>
                  <a:cubicBezTo>
                    <a:pt x="2996" y="565"/>
                    <a:pt x="2996" y="565"/>
                    <a:pt x="2996" y="565"/>
                  </a:cubicBezTo>
                  <a:cubicBezTo>
                    <a:pt x="3066" y="532"/>
                    <a:pt x="3066" y="478"/>
                    <a:pt x="2996" y="444"/>
                  </a:cubicBezTo>
                  <a:cubicBezTo>
                    <a:pt x="2137" y="34"/>
                    <a:pt x="2137" y="34"/>
                    <a:pt x="2137" y="34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3246521" y="3530137"/>
              <a:ext cx="5450310" cy="2606283"/>
            </a:xfrm>
            <a:custGeom>
              <a:avLst/>
              <a:gdLst>
                <a:gd name="T0" fmla="*/ 0 w 4287"/>
                <a:gd name="T1" fmla="*/ 1199 h 2050"/>
                <a:gd name="T2" fmla="*/ 1781 w 4287"/>
                <a:gd name="T3" fmla="*/ 2050 h 2050"/>
                <a:gd name="T4" fmla="*/ 4287 w 4287"/>
                <a:gd name="T5" fmla="*/ 853 h 2050"/>
                <a:gd name="T6" fmla="*/ 2505 w 4287"/>
                <a:gd name="T7" fmla="*/ 0 h 2050"/>
                <a:gd name="T8" fmla="*/ 0 w 4287"/>
                <a:gd name="T9" fmla="*/ 1199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87" h="2050">
                  <a:moveTo>
                    <a:pt x="0" y="1199"/>
                  </a:moveTo>
                  <a:lnTo>
                    <a:pt x="1781" y="2050"/>
                  </a:lnTo>
                  <a:lnTo>
                    <a:pt x="4287" y="853"/>
                  </a:lnTo>
                  <a:lnTo>
                    <a:pt x="2505" y="0"/>
                  </a:lnTo>
                  <a:lnTo>
                    <a:pt x="0" y="119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12"/>
            <p:cNvSpPr>
              <a:spLocks/>
            </p:cNvSpPr>
            <p:nvPr/>
          </p:nvSpPr>
          <p:spPr bwMode="auto">
            <a:xfrm>
              <a:off x="3246521" y="3530137"/>
              <a:ext cx="5450310" cy="2606283"/>
            </a:xfrm>
            <a:custGeom>
              <a:avLst/>
              <a:gdLst>
                <a:gd name="T0" fmla="*/ 0 w 4287"/>
                <a:gd name="T1" fmla="*/ 1199 h 2050"/>
                <a:gd name="T2" fmla="*/ 1781 w 4287"/>
                <a:gd name="T3" fmla="*/ 2050 h 2050"/>
                <a:gd name="T4" fmla="*/ 4287 w 4287"/>
                <a:gd name="T5" fmla="*/ 853 h 2050"/>
                <a:gd name="T6" fmla="*/ 2505 w 4287"/>
                <a:gd name="T7" fmla="*/ 0 h 2050"/>
                <a:gd name="T8" fmla="*/ 0 w 4287"/>
                <a:gd name="T9" fmla="*/ 1199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87" h="2050">
                  <a:moveTo>
                    <a:pt x="0" y="1199"/>
                  </a:moveTo>
                  <a:lnTo>
                    <a:pt x="1781" y="2050"/>
                  </a:lnTo>
                  <a:lnTo>
                    <a:pt x="4287" y="853"/>
                  </a:lnTo>
                  <a:lnTo>
                    <a:pt x="2505" y="0"/>
                  </a:lnTo>
                  <a:lnTo>
                    <a:pt x="0" y="119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5" name="Freeform 14"/>
            <p:cNvSpPr>
              <a:spLocks/>
            </p:cNvSpPr>
            <p:nvPr/>
          </p:nvSpPr>
          <p:spPr bwMode="auto">
            <a:xfrm>
              <a:off x="3461381" y="5761370"/>
              <a:ext cx="794599" cy="465317"/>
            </a:xfrm>
            <a:custGeom>
              <a:avLst/>
              <a:gdLst>
                <a:gd name="T0" fmla="*/ 0 w 390"/>
                <a:gd name="T1" fmla="*/ 21 h 228"/>
                <a:gd name="T2" fmla="*/ 40 w 390"/>
                <a:gd name="T3" fmla="*/ 69 h 228"/>
                <a:gd name="T4" fmla="*/ 350 w 390"/>
                <a:gd name="T5" fmla="*/ 218 h 228"/>
                <a:gd name="T6" fmla="*/ 390 w 390"/>
                <a:gd name="T7" fmla="*/ 207 h 228"/>
                <a:gd name="T8" fmla="*/ 350 w 390"/>
                <a:gd name="T9" fmla="*/ 159 h 228"/>
                <a:gd name="T10" fmla="*/ 40 w 390"/>
                <a:gd name="T11" fmla="*/ 10 h 228"/>
                <a:gd name="T12" fmla="*/ 0 w 390"/>
                <a:gd name="T13" fmla="*/ 21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0" h="228">
                  <a:moveTo>
                    <a:pt x="0" y="21"/>
                  </a:moveTo>
                  <a:cubicBezTo>
                    <a:pt x="0" y="37"/>
                    <a:pt x="18" y="59"/>
                    <a:pt x="40" y="69"/>
                  </a:cubicBezTo>
                  <a:cubicBezTo>
                    <a:pt x="350" y="218"/>
                    <a:pt x="350" y="218"/>
                    <a:pt x="350" y="218"/>
                  </a:cubicBezTo>
                  <a:cubicBezTo>
                    <a:pt x="372" y="228"/>
                    <a:pt x="390" y="223"/>
                    <a:pt x="390" y="207"/>
                  </a:cubicBezTo>
                  <a:cubicBezTo>
                    <a:pt x="390" y="191"/>
                    <a:pt x="372" y="169"/>
                    <a:pt x="350" y="159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18" y="0"/>
                    <a:pt x="0" y="5"/>
                    <a:pt x="0" y="2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3191676" y="3102782"/>
            <a:ext cx="5624486" cy="2015102"/>
            <a:chOff x="2847315" y="3367403"/>
            <a:chExt cx="5624486" cy="2015102"/>
          </a:xfrm>
        </p:grpSpPr>
        <p:sp>
          <p:nvSpPr>
            <p:cNvPr id="32" name="Freeform 16"/>
            <p:cNvSpPr>
              <a:spLocks noEditPoints="1"/>
            </p:cNvSpPr>
            <p:nvPr/>
          </p:nvSpPr>
          <p:spPr bwMode="auto">
            <a:xfrm>
              <a:off x="2847315" y="3367403"/>
              <a:ext cx="5624486" cy="2015102"/>
            </a:xfrm>
            <a:custGeom>
              <a:avLst/>
              <a:gdLst>
                <a:gd name="T0" fmla="*/ 2492 w 2762"/>
                <a:gd name="T1" fmla="*/ 347 h 989"/>
                <a:gd name="T2" fmla="*/ 2448 w 2762"/>
                <a:gd name="T3" fmla="*/ 338 h 989"/>
                <a:gd name="T4" fmla="*/ 2323 w 2762"/>
                <a:gd name="T5" fmla="*/ 279 h 989"/>
                <a:gd name="T6" fmla="*/ 2321 w 2762"/>
                <a:gd name="T7" fmla="*/ 239 h 989"/>
                <a:gd name="T8" fmla="*/ 2361 w 2762"/>
                <a:gd name="T9" fmla="*/ 231 h 989"/>
                <a:gd name="T10" fmla="*/ 2404 w 2762"/>
                <a:gd name="T11" fmla="*/ 240 h 989"/>
                <a:gd name="T12" fmla="*/ 2529 w 2762"/>
                <a:gd name="T13" fmla="*/ 300 h 989"/>
                <a:gd name="T14" fmla="*/ 2531 w 2762"/>
                <a:gd name="T15" fmla="*/ 339 h 989"/>
                <a:gd name="T16" fmla="*/ 2492 w 2762"/>
                <a:gd name="T17" fmla="*/ 347 h 989"/>
                <a:gd name="T18" fmla="*/ 2002 w 2762"/>
                <a:gd name="T19" fmla="*/ 0 h 989"/>
                <a:gd name="T20" fmla="*/ 1876 w 2762"/>
                <a:gd name="T21" fmla="*/ 25 h 989"/>
                <a:gd name="T22" fmla="*/ 62 w 2762"/>
                <a:gd name="T23" fmla="*/ 892 h 989"/>
                <a:gd name="T24" fmla="*/ 62 w 2762"/>
                <a:gd name="T25" fmla="*/ 892 h 989"/>
                <a:gd name="T26" fmla="*/ 62 w 2762"/>
                <a:gd name="T27" fmla="*/ 892 h 989"/>
                <a:gd name="T28" fmla="*/ 62 w 2762"/>
                <a:gd name="T29" fmla="*/ 892 h 989"/>
                <a:gd name="T30" fmla="*/ 61 w 2762"/>
                <a:gd name="T31" fmla="*/ 892 h 989"/>
                <a:gd name="T32" fmla="*/ 42 w 2762"/>
                <a:gd name="T33" fmla="*/ 903 h 989"/>
                <a:gd name="T34" fmla="*/ 42 w 2762"/>
                <a:gd name="T35" fmla="*/ 903 h 989"/>
                <a:gd name="T36" fmla="*/ 42 w 2762"/>
                <a:gd name="T37" fmla="*/ 903 h 989"/>
                <a:gd name="T38" fmla="*/ 42 w 2762"/>
                <a:gd name="T39" fmla="*/ 903 h 989"/>
                <a:gd name="T40" fmla="*/ 42 w 2762"/>
                <a:gd name="T41" fmla="*/ 903 h 989"/>
                <a:gd name="T42" fmla="*/ 42 w 2762"/>
                <a:gd name="T43" fmla="*/ 903 h 989"/>
                <a:gd name="T44" fmla="*/ 42 w 2762"/>
                <a:gd name="T45" fmla="*/ 903 h 989"/>
                <a:gd name="T46" fmla="*/ 42 w 2762"/>
                <a:gd name="T47" fmla="*/ 903 h 989"/>
                <a:gd name="T48" fmla="*/ 42 w 2762"/>
                <a:gd name="T49" fmla="*/ 903 h 989"/>
                <a:gd name="T50" fmla="*/ 42 w 2762"/>
                <a:gd name="T51" fmla="*/ 903 h 989"/>
                <a:gd name="T52" fmla="*/ 42 w 2762"/>
                <a:gd name="T53" fmla="*/ 903 h 989"/>
                <a:gd name="T54" fmla="*/ 27 w 2762"/>
                <a:gd name="T55" fmla="*/ 989 h 989"/>
                <a:gd name="T56" fmla="*/ 363 w 2762"/>
                <a:gd name="T57" fmla="*/ 907 h 989"/>
                <a:gd name="T58" fmla="*/ 196 w 2762"/>
                <a:gd name="T59" fmla="*/ 828 h 989"/>
                <a:gd name="T60" fmla="*/ 1760 w 2762"/>
                <a:gd name="T61" fmla="*/ 80 h 989"/>
                <a:gd name="T62" fmla="*/ 2440 w 2762"/>
                <a:gd name="T63" fmla="*/ 405 h 989"/>
                <a:gd name="T64" fmla="*/ 2762 w 2762"/>
                <a:gd name="T65" fmla="*/ 327 h 989"/>
                <a:gd name="T66" fmla="*/ 2129 w 2762"/>
                <a:gd name="T67" fmla="*/ 25 h 989"/>
                <a:gd name="T68" fmla="*/ 2002 w 2762"/>
                <a:gd name="T69" fmla="*/ 0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62" h="989">
                  <a:moveTo>
                    <a:pt x="2492" y="347"/>
                  </a:moveTo>
                  <a:cubicBezTo>
                    <a:pt x="2476" y="347"/>
                    <a:pt x="2461" y="344"/>
                    <a:pt x="2448" y="338"/>
                  </a:cubicBezTo>
                  <a:cubicBezTo>
                    <a:pt x="2323" y="279"/>
                    <a:pt x="2323" y="279"/>
                    <a:pt x="2323" y="279"/>
                  </a:cubicBezTo>
                  <a:cubicBezTo>
                    <a:pt x="2300" y="267"/>
                    <a:pt x="2299" y="250"/>
                    <a:pt x="2321" y="239"/>
                  </a:cubicBezTo>
                  <a:cubicBezTo>
                    <a:pt x="2332" y="234"/>
                    <a:pt x="2346" y="231"/>
                    <a:pt x="2361" y="231"/>
                  </a:cubicBezTo>
                  <a:cubicBezTo>
                    <a:pt x="2376" y="231"/>
                    <a:pt x="2392" y="234"/>
                    <a:pt x="2404" y="240"/>
                  </a:cubicBezTo>
                  <a:cubicBezTo>
                    <a:pt x="2529" y="300"/>
                    <a:pt x="2529" y="300"/>
                    <a:pt x="2529" y="300"/>
                  </a:cubicBezTo>
                  <a:cubicBezTo>
                    <a:pt x="2553" y="311"/>
                    <a:pt x="2554" y="329"/>
                    <a:pt x="2531" y="339"/>
                  </a:cubicBezTo>
                  <a:cubicBezTo>
                    <a:pt x="2521" y="345"/>
                    <a:pt x="2506" y="347"/>
                    <a:pt x="2492" y="347"/>
                  </a:cubicBezTo>
                  <a:moveTo>
                    <a:pt x="2002" y="0"/>
                  </a:moveTo>
                  <a:cubicBezTo>
                    <a:pt x="1957" y="0"/>
                    <a:pt x="1911" y="8"/>
                    <a:pt x="1876" y="25"/>
                  </a:cubicBezTo>
                  <a:cubicBezTo>
                    <a:pt x="62" y="892"/>
                    <a:pt x="62" y="892"/>
                    <a:pt x="62" y="892"/>
                  </a:cubicBezTo>
                  <a:cubicBezTo>
                    <a:pt x="62" y="892"/>
                    <a:pt x="62" y="892"/>
                    <a:pt x="62" y="892"/>
                  </a:cubicBezTo>
                  <a:cubicBezTo>
                    <a:pt x="62" y="892"/>
                    <a:pt x="62" y="892"/>
                    <a:pt x="62" y="892"/>
                  </a:cubicBezTo>
                  <a:cubicBezTo>
                    <a:pt x="62" y="892"/>
                    <a:pt x="62" y="892"/>
                    <a:pt x="62" y="892"/>
                  </a:cubicBezTo>
                  <a:cubicBezTo>
                    <a:pt x="61" y="892"/>
                    <a:pt x="61" y="892"/>
                    <a:pt x="61" y="892"/>
                  </a:cubicBezTo>
                  <a:cubicBezTo>
                    <a:pt x="54" y="895"/>
                    <a:pt x="48" y="899"/>
                    <a:pt x="42" y="903"/>
                  </a:cubicBezTo>
                  <a:cubicBezTo>
                    <a:pt x="42" y="903"/>
                    <a:pt x="42" y="903"/>
                    <a:pt x="42" y="903"/>
                  </a:cubicBezTo>
                  <a:cubicBezTo>
                    <a:pt x="42" y="903"/>
                    <a:pt x="42" y="903"/>
                    <a:pt x="42" y="903"/>
                  </a:cubicBezTo>
                  <a:cubicBezTo>
                    <a:pt x="42" y="903"/>
                    <a:pt x="42" y="903"/>
                    <a:pt x="42" y="903"/>
                  </a:cubicBezTo>
                  <a:cubicBezTo>
                    <a:pt x="42" y="903"/>
                    <a:pt x="42" y="903"/>
                    <a:pt x="42" y="903"/>
                  </a:cubicBezTo>
                  <a:cubicBezTo>
                    <a:pt x="42" y="903"/>
                    <a:pt x="42" y="903"/>
                    <a:pt x="42" y="903"/>
                  </a:cubicBezTo>
                  <a:cubicBezTo>
                    <a:pt x="42" y="903"/>
                    <a:pt x="42" y="903"/>
                    <a:pt x="42" y="903"/>
                  </a:cubicBezTo>
                  <a:cubicBezTo>
                    <a:pt x="42" y="903"/>
                    <a:pt x="42" y="903"/>
                    <a:pt x="42" y="903"/>
                  </a:cubicBezTo>
                  <a:cubicBezTo>
                    <a:pt x="42" y="903"/>
                    <a:pt x="42" y="903"/>
                    <a:pt x="42" y="903"/>
                  </a:cubicBezTo>
                  <a:cubicBezTo>
                    <a:pt x="42" y="903"/>
                    <a:pt x="42" y="903"/>
                    <a:pt x="42" y="903"/>
                  </a:cubicBezTo>
                  <a:cubicBezTo>
                    <a:pt x="42" y="903"/>
                    <a:pt x="42" y="903"/>
                    <a:pt x="42" y="903"/>
                  </a:cubicBezTo>
                  <a:cubicBezTo>
                    <a:pt x="5" y="928"/>
                    <a:pt x="0" y="961"/>
                    <a:pt x="27" y="989"/>
                  </a:cubicBezTo>
                  <a:cubicBezTo>
                    <a:pt x="363" y="907"/>
                    <a:pt x="363" y="907"/>
                    <a:pt x="363" y="907"/>
                  </a:cubicBezTo>
                  <a:cubicBezTo>
                    <a:pt x="196" y="828"/>
                    <a:pt x="196" y="828"/>
                    <a:pt x="196" y="828"/>
                  </a:cubicBezTo>
                  <a:cubicBezTo>
                    <a:pt x="1760" y="80"/>
                    <a:pt x="1760" y="80"/>
                    <a:pt x="1760" y="80"/>
                  </a:cubicBezTo>
                  <a:cubicBezTo>
                    <a:pt x="2440" y="405"/>
                    <a:pt x="2440" y="405"/>
                    <a:pt x="2440" y="405"/>
                  </a:cubicBezTo>
                  <a:cubicBezTo>
                    <a:pt x="2762" y="327"/>
                    <a:pt x="2762" y="327"/>
                    <a:pt x="2762" y="327"/>
                  </a:cubicBezTo>
                  <a:cubicBezTo>
                    <a:pt x="2129" y="25"/>
                    <a:pt x="2129" y="25"/>
                    <a:pt x="2129" y="25"/>
                  </a:cubicBezTo>
                  <a:cubicBezTo>
                    <a:pt x="2094" y="8"/>
                    <a:pt x="2048" y="0"/>
                    <a:pt x="2002" y="0"/>
                  </a:cubicBezTo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17"/>
            <p:cNvSpPr>
              <a:spLocks/>
            </p:cNvSpPr>
            <p:nvPr/>
          </p:nvSpPr>
          <p:spPr bwMode="auto">
            <a:xfrm>
              <a:off x="3246521" y="3530137"/>
              <a:ext cx="4569259" cy="1685820"/>
            </a:xfrm>
            <a:custGeom>
              <a:avLst/>
              <a:gdLst>
                <a:gd name="T0" fmla="*/ 2505 w 3594"/>
                <a:gd name="T1" fmla="*/ 0 h 1326"/>
                <a:gd name="T2" fmla="*/ 0 w 3594"/>
                <a:gd name="T3" fmla="*/ 1199 h 1326"/>
                <a:gd name="T4" fmla="*/ 267 w 3594"/>
                <a:gd name="T5" fmla="*/ 1326 h 1326"/>
                <a:gd name="T6" fmla="*/ 3594 w 3594"/>
                <a:gd name="T7" fmla="*/ 521 h 1326"/>
                <a:gd name="T8" fmla="*/ 2505 w 3594"/>
                <a:gd name="T9" fmla="*/ 0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4" h="1326">
                  <a:moveTo>
                    <a:pt x="2505" y="0"/>
                  </a:moveTo>
                  <a:lnTo>
                    <a:pt x="0" y="1199"/>
                  </a:lnTo>
                  <a:lnTo>
                    <a:pt x="267" y="1326"/>
                  </a:lnTo>
                  <a:lnTo>
                    <a:pt x="3594" y="521"/>
                  </a:lnTo>
                  <a:lnTo>
                    <a:pt x="2505" y="0"/>
                  </a:ln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3543257" y="2790563"/>
            <a:ext cx="5450311" cy="2650780"/>
            <a:chOff x="-257822" y="2402002"/>
            <a:chExt cx="5450311" cy="2650780"/>
          </a:xfrm>
        </p:grpSpPr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4024110" y="3237284"/>
              <a:ext cx="518714" cy="249186"/>
            </a:xfrm>
            <a:custGeom>
              <a:avLst/>
              <a:gdLst>
                <a:gd name="T0" fmla="*/ 105 w 255"/>
                <a:gd name="T1" fmla="*/ 12 h 122"/>
                <a:gd name="T2" fmla="*/ 22 w 255"/>
                <a:gd name="T3" fmla="*/ 11 h 122"/>
                <a:gd name="T4" fmla="*/ 24 w 255"/>
                <a:gd name="T5" fmla="*/ 51 h 122"/>
                <a:gd name="T6" fmla="*/ 149 w 255"/>
                <a:gd name="T7" fmla="*/ 110 h 122"/>
                <a:gd name="T8" fmla="*/ 232 w 255"/>
                <a:gd name="T9" fmla="*/ 111 h 122"/>
                <a:gd name="T10" fmla="*/ 230 w 255"/>
                <a:gd name="T11" fmla="*/ 72 h 122"/>
                <a:gd name="T12" fmla="*/ 105 w 255"/>
                <a:gd name="T13" fmla="*/ 1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5" h="122">
                  <a:moveTo>
                    <a:pt x="105" y="12"/>
                  </a:moveTo>
                  <a:cubicBezTo>
                    <a:pt x="82" y="1"/>
                    <a:pt x="45" y="0"/>
                    <a:pt x="22" y="11"/>
                  </a:cubicBezTo>
                  <a:cubicBezTo>
                    <a:pt x="0" y="22"/>
                    <a:pt x="1" y="39"/>
                    <a:pt x="24" y="51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73" y="122"/>
                    <a:pt x="210" y="122"/>
                    <a:pt x="232" y="111"/>
                  </a:cubicBezTo>
                  <a:cubicBezTo>
                    <a:pt x="255" y="101"/>
                    <a:pt x="254" y="83"/>
                    <a:pt x="230" y="72"/>
                  </a:cubicBezTo>
                  <a:cubicBezTo>
                    <a:pt x="105" y="12"/>
                    <a:pt x="105" y="12"/>
                    <a:pt x="105" y="12"/>
                  </a:cubicBezTo>
                </a:path>
              </a:pathLst>
            </a:custGeom>
            <a:solidFill>
              <a:srgbClr val="31313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18"/>
            <p:cNvSpPr>
              <a:spLocks/>
            </p:cNvSpPr>
            <p:nvPr/>
          </p:nvSpPr>
          <p:spPr bwMode="auto">
            <a:xfrm>
              <a:off x="-257822" y="2935972"/>
              <a:ext cx="4569259" cy="1685820"/>
            </a:xfrm>
            <a:custGeom>
              <a:avLst/>
              <a:gdLst>
                <a:gd name="T0" fmla="*/ 2505 w 3594"/>
                <a:gd name="T1" fmla="*/ 0 h 1326"/>
                <a:gd name="T2" fmla="*/ 0 w 3594"/>
                <a:gd name="T3" fmla="*/ 1199 h 1326"/>
                <a:gd name="T4" fmla="*/ 267 w 3594"/>
                <a:gd name="T5" fmla="*/ 1326 h 1326"/>
                <a:gd name="T6" fmla="*/ 3594 w 3594"/>
                <a:gd name="T7" fmla="*/ 521 h 1326"/>
                <a:gd name="T8" fmla="*/ 2505 w 3594"/>
                <a:gd name="T9" fmla="*/ 0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4" h="1326">
                  <a:moveTo>
                    <a:pt x="2505" y="0"/>
                  </a:moveTo>
                  <a:lnTo>
                    <a:pt x="0" y="1199"/>
                  </a:lnTo>
                  <a:lnTo>
                    <a:pt x="267" y="1326"/>
                  </a:lnTo>
                  <a:lnTo>
                    <a:pt x="3594" y="521"/>
                  </a:lnTo>
                  <a:lnTo>
                    <a:pt x="250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19"/>
            <p:cNvSpPr>
              <a:spLocks/>
            </p:cNvSpPr>
            <p:nvPr/>
          </p:nvSpPr>
          <p:spPr bwMode="auto">
            <a:xfrm>
              <a:off x="4024110" y="3243640"/>
              <a:ext cx="518714" cy="236473"/>
            </a:xfrm>
            <a:custGeom>
              <a:avLst/>
              <a:gdLst>
                <a:gd name="T0" fmla="*/ 62 w 255"/>
                <a:gd name="T1" fmla="*/ 0 h 116"/>
                <a:gd name="T2" fmla="*/ 22 w 255"/>
                <a:gd name="T3" fmla="*/ 8 h 116"/>
                <a:gd name="T4" fmla="*/ 24 w 255"/>
                <a:gd name="T5" fmla="*/ 48 h 116"/>
                <a:gd name="T6" fmla="*/ 149 w 255"/>
                <a:gd name="T7" fmla="*/ 107 h 116"/>
                <a:gd name="T8" fmla="*/ 193 w 255"/>
                <a:gd name="T9" fmla="*/ 116 h 116"/>
                <a:gd name="T10" fmla="*/ 232 w 255"/>
                <a:gd name="T11" fmla="*/ 108 h 116"/>
                <a:gd name="T12" fmla="*/ 230 w 255"/>
                <a:gd name="T13" fmla="*/ 69 h 116"/>
                <a:gd name="T14" fmla="*/ 105 w 255"/>
                <a:gd name="T15" fmla="*/ 9 h 116"/>
                <a:gd name="T16" fmla="*/ 62 w 255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" h="116">
                  <a:moveTo>
                    <a:pt x="62" y="0"/>
                  </a:moveTo>
                  <a:cubicBezTo>
                    <a:pt x="47" y="0"/>
                    <a:pt x="33" y="3"/>
                    <a:pt x="22" y="8"/>
                  </a:cubicBezTo>
                  <a:cubicBezTo>
                    <a:pt x="0" y="19"/>
                    <a:pt x="1" y="36"/>
                    <a:pt x="24" y="48"/>
                  </a:cubicBezTo>
                  <a:cubicBezTo>
                    <a:pt x="149" y="107"/>
                    <a:pt x="149" y="107"/>
                    <a:pt x="149" y="107"/>
                  </a:cubicBezTo>
                  <a:cubicBezTo>
                    <a:pt x="162" y="113"/>
                    <a:pt x="177" y="116"/>
                    <a:pt x="193" y="116"/>
                  </a:cubicBezTo>
                  <a:cubicBezTo>
                    <a:pt x="207" y="116"/>
                    <a:pt x="222" y="114"/>
                    <a:pt x="232" y="108"/>
                  </a:cubicBezTo>
                  <a:cubicBezTo>
                    <a:pt x="255" y="98"/>
                    <a:pt x="254" y="80"/>
                    <a:pt x="230" y="6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3" y="3"/>
                    <a:pt x="77" y="0"/>
                    <a:pt x="62" y="0"/>
                  </a:cubicBezTo>
                </a:path>
              </a:pathLst>
            </a:custGeom>
            <a:solidFill>
              <a:srgbClr val="46464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20"/>
            <p:cNvSpPr>
              <a:spLocks/>
            </p:cNvSpPr>
            <p:nvPr/>
          </p:nvSpPr>
          <p:spPr bwMode="auto">
            <a:xfrm>
              <a:off x="-257822" y="2447770"/>
              <a:ext cx="5450310" cy="2605012"/>
            </a:xfrm>
            <a:custGeom>
              <a:avLst/>
              <a:gdLst>
                <a:gd name="T0" fmla="*/ 0 w 4287"/>
                <a:gd name="T1" fmla="*/ 1197 h 2049"/>
                <a:gd name="T2" fmla="*/ 1781 w 4287"/>
                <a:gd name="T3" fmla="*/ 2049 h 2049"/>
                <a:gd name="T4" fmla="*/ 4287 w 4287"/>
                <a:gd name="T5" fmla="*/ 851 h 2049"/>
                <a:gd name="T6" fmla="*/ 2505 w 4287"/>
                <a:gd name="T7" fmla="*/ 0 h 2049"/>
                <a:gd name="T8" fmla="*/ 0 w 4287"/>
                <a:gd name="T9" fmla="*/ 1197 h 2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87" h="2049">
                  <a:moveTo>
                    <a:pt x="0" y="1197"/>
                  </a:moveTo>
                  <a:lnTo>
                    <a:pt x="1781" y="2049"/>
                  </a:lnTo>
                  <a:lnTo>
                    <a:pt x="4287" y="851"/>
                  </a:lnTo>
                  <a:lnTo>
                    <a:pt x="2505" y="0"/>
                  </a:lnTo>
                  <a:lnTo>
                    <a:pt x="0" y="1197"/>
                  </a:lnTo>
                  <a:close/>
                </a:path>
              </a:pathLst>
            </a:custGeom>
            <a:solidFill>
              <a:srgbClr val="40AB8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Rectangle 21"/>
            <p:cNvSpPr>
              <a:spLocks noChangeArrowheads="1"/>
            </p:cNvSpPr>
            <p:nvPr/>
          </p:nvSpPr>
          <p:spPr bwMode="auto">
            <a:xfrm>
              <a:off x="-257822" y="3926360"/>
              <a:ext cx="64840" cy="43226"/>
            </a:xfrm>
            <a:prstGeom prst="rect">
              <a:avLst/>
            </a:prstGeom>
            <a:solidFill>
              <a:srgbClr val="41A3A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22"/>
            <p:cNvSpPr>
              <a:spLocks/>
            </p:cNvSpPr>
            <p:nvPr/>
          </p:nvSpPr>
          <p:spPr bwMode="auto">
            <a:xfrm>
              <a:off x="2006467" y="3483927"/>
              <a:ext cx="3186022" cy="1568855"/>
            </a:xfrm>
            <a:custGeom>
              <a:avLst/>
              <a:gdLst>
                <a:gd name="T0" fmla="*/ 0 w 2506"/>
                <a:gd name="T1" fmla="*/ 1199 h 1234"/>
                <a:gd name="T2" fmla="*/ 0 w 2506"/>
                <a:gd name="T3" fmla="*/ 1234 h 1234"/>
                <a:gd name="T4" fmla="*/ 2506 w 2506"/>
                <a:gd name="T5" fmla="*/ 36 h 1234"/>
                <a:gd name="T6" fmla="*/ 2506 w 2506"/>
                <a:gd name="T7" fmla="*/ 0 h 1234"/>
                <a:gd name="T8" fmla="*/ 0 w 2506"/>
                <a:gd name="T9" fmla="*/ 1199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6" h="1234">
                  <a:moveTo>
                    <a:pt x="0" y="1199"/>
                  </a:moveTo>
                  <a:lnTo>
                    <a:pt x="0" y="1234"/>
                  </a:lnTo>
                  <a:lnTo>
                    <a:pt x="2506" y="36"/>
                  </a:lnTo>
                  <a:lnTo>
                    <a:pt x="2506" y="0"/>
                  </a:lnTo>
                  <a:lnTo>
                    <a:pt x="0" y="119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23"/>
            <p:cNvSpPr>
              <a:spLocks/>
            </p:cNvSpPr>
            <p:nvPr/>
          </p:nvSpPr>
          <p:spPr bwMode="auto">
            <a:xfrm>
              <a:off x="-257822" y="2402002"/>
              <a:ext cx="5450310" cy="2606283"/>
            </a:xfrm>
            <a:custGeom>
              <a:avLst/>
              <a:gdLst>
                <a:gd name="T0" fmla="*/ 0 w 4287"/>
                <a:gd name="T1" fmla="*/ 1197 h 2050"/>
                <a:gd name="T2" fmla="*/ 1781 w 4287"/>
                <a:gd name="T3" fmla="*/ 2050 h 2050"/>
                <a:gd name="T4" fmla="*/ 4287 w 4287"/>
                <a:gd name="T5" fmla="*/ 851 h 2050"/>
                <a:gd name="T6" fmla="*/ 2505 w 4287"/>
                <a:gd name="T7" fmla="*/ 0 h 2050"/>
                <a:gd name="T8" fmla="*/ 0 w 4287"/>
                <a:gd name="T9" fmla="*/ 1197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87" h="2050">
                  <a:moveTo>
                    <a:pt x="0" y="1197"/>
                  </a:moveTo>
                  <a:lnTo>
                    <a:pt x="1781" y="2050"/>
                  </a:lnTo>
                  <a:lnTo>
                    <a:pt x="4287" y="851"/>
                  </a:lnTo>
                  <a:lnTo>
                    <a:pt x="2505" y="0"/>
                  </a:lnTo>
                  <a:lnTo>
                    <a:pt x="0" y="11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Freeform 24"/>
            <p:cNvSpPr>
              <a:spLocks/>
            </p:cNvSpPr>
            <p:nvPr/>
          </p:nvSpPr>
          <p:spPr bwMode="auto">
            <a:xfrm>
              <a:off x="-257822" y="3594535"/>
              <a:ext cx="2958449" cy="1413750"/>
            </a:xfrm>
            <a:custGeom>
              <a:avLst/>
              <a:gdLst>
                <a:gd name="T0" fmla="*/ 544 w 2327"/>
                <a:gd name="T1" fmla="*/ 0 h 1112"/>
                <a:gd name="T2" fmla="*/ 0 w 2327"/>
                <a:gd name="T3" fmla="*/ 259 h 1112"/>
                <a:gd name="T4" fmla="*/ 1781 w 2327"/>
                <a:gd name="T5" fmla="*/ 1112 h 1112"/>
                <a:gd name="T6" fmla="*/ 2327 w 2327"/>
                <a:gd name="T7" fmla="*/ 851 h 1112"/>
                <a:gd name="T8" fmla="*/ 544 w 2327"/>
                <a:gd name="T9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7" h="1112">
                  <a:moveTo>
                    <a:pt x="544" y="0"/>
                  </a:moveTo>
                  <a:lnTo>
                    <a:pt x="0" y="259"/>
                  </a:lnTo>
                  <a:lnTo>
                    <a:pt x="1781" y="1112"/>
                  </a:lnTo>
                  <a:lnTo>
                    <a:pt x="2327" y="851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" name="Freeform 36"/>
            <p:cNvSpPr>
              <a:spLocks/>
            </p:cNvSpPr>
            <p:nvPr/>
          </p:nvSpPr>
          <p:spPr bwMode="auto">
            <a:xfrm>
              <a:off x="433797" y="3262711"/>
              <a:ext cx="2958449" cy="1413750"/>
            </a:xfrm>
            <a:custGeom>
              <a:avLst/>
              <a:gdLst>
                <a:gd name="T0" fmla="*/ 545 w 2327"/>
                <a:gd name="T1" fmla="*/ 0 h 1112"/>
                <a:gd name="T2" fmla="*/ 0 w 2327"/>
                <a:gd name="T3" fmla="*/ 261 h 1112"/>
                <a:gd name="T4" fmla="*/ 1783 w 2327"/>
                <a:gd name="T5" fmla="*/ 1112 h 1112"/>
                <a:gd name="T6" fmla="*/ 2327 w 2327"/>
                <a:gd name="T7" fmla="*/ 852 h 1112"/>
                <a:gd name="T8" fmla="*/ 545 w 2327"/>
                <a:gd name="T9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7" h="1112">
                  <a:moveTo>
                    <a:pt x="545" y="0"/>
                  </a:moveTo>
                  <a:lnTo>
                    <a:pt x="0" y="261"/>
                  </a:lnTo>
                  <a:lnTo>
                    <a:pt x="1783" y="1112"/>
                  </a:lnTo>
                  <a:lnTo>
                    <a:pt x="2327" y="852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5000870" y="4269925"/>
            <a:ext cx="1324754" cy="989753"/>
            <a:chOff x="3246521" y="3898830"/>
            <a:chExt cx="1324754" cy="989753"/>
          </a:xfrm>
        </p:grpSpPr>
        <p:sp>
          <p:nvSpPr>
            <p:cNvPr id="356" name="Freeform 55"/>
            <p:cNvSpPr>
              <a:spLocks/>
            </p:cNvSpPr>
            <p:nvPr/>
          </p:nvSpPr>
          <p:spPr bwMode="auto">
            <a:xfrm>
              <a:off x="3246521" y="4254175"/>
              <a:ext cx="1324754" cy="634408"/>
            </a:xfrm>
            <a:custGeom>
              <a:avLst/>
              <a:gdLst>
                <a:gd name="T0" fmla="*/ 1042 w 1042"/>
                <a:gd name="T1" fmla="*/ 239 h 499"/>
                <a:gd name="T2" fmla="*/ 544 w 1042"/>
                <a:gd name="T3" fmla="*/ 0 h 499"/>
                <a:gd name="T4" fmla="*/ 0 w 1042"/>
                <a:gd name="T5" fmla="*/ 260 h 499"/>
                <a:gd name="T6" fmla="*/ 498 w 1042"/>
                <a:gd name="T7" fmla="*/ 499 h 499"/>
                <a:gd name="T8" fmla="*/ 1042 w 1042"/>
                <a:gd name="T9" fmla="*/ 23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2" h="499">
                  <a:moveTo>
                    <a:pt x="1042" y="239"/>
                  </a:moveTo>
                  <a:lnTo>
                    <a:pt x="544" y="0"/>
                  </a:lnTo>
                  <a:lnTo>
                    <a:pt x="0" y="260"/>
                  </a:lnTo>
                  <a:lnTo>
                    <a:pt x="498" y="499"/>
                  </a:lnTo>
                  <a:lnTo>
                    <a:pt x="1042" y="239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3246521" y="3898830"/>
              <a:ext cx="1324754" cy="634408"/>
            </a:xfrm>
            <a:custGeom>
              <a:avLst/>
              <a:gdLst>
                <a:gd name="T0" fmla="*/ 1042 w 1042"/>
                <a:gd name="T1" fmla="*/ 239 h 499"/>
                <a:gd name="T2" fmla="*/ 544 w 1042"/>
                <a:gd name="T3" fmla="*/ 0 h 499"/>
                <a:gd name="T4" fmla="*/ 0 w 1042"/>
                <a:gd name="T5" fmla="*/ 260 h 499"/>
                <a:gd name="T6" fmla="*/ 498 w 1042"/>
                <a:gd name="T7" fmla="*/ 499 h 499"/>
                <a:gd name="T8" fmla="*/ 1042 w 1042"/>
                <a:gd name="T9" fmla="*/ 23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2" h="499">
                  <a:moveTo>
                    <a:pt x="1042" y="239"/>
                  </a:moveTo>
                  <a:lnTo>
                    <a:pt x="544" y="0"/>
                  </a:lnTo>
                  <a:lnTo>
                    <a:pt x="0" y="260"/>
                  </a:lnTo>
                  <a:lnTo>
                    <a:pt x="498" y="499"/>
                  </a:lnTo>
                  <a:lnTo>
                    <a:pt x="1042" y="23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Freeform 56"/>
            <p:cNvSpPr>
              <a:spLocks/>
            </p:cNvSpPr>
            <p:nvPr/>
          </p:nvSpPr>
          <p:spPr bwMode="auto">
            <a:xfrm>
              <a:off x="4121215" y="4210313"/>
              <a:ext cx="61025" cy="35598"/>
            </a:xfrm>
            <a:custGeom>
              <a:avLst/>
              <a:gdLst>
                <a:gd name="T0" fmla="*/ 25 w 30"/>
                <a:gd name="T1" fmla="*/ 14 h 17"/>
                <a:gd name="T2" fmla="*/ 7 w 30"/>
                <a:gd name="T3" fmla="*/ 14 h 17"/>
                <a:gd name="T4" fmla="*/ 5 w 30"/>
                <a:gd name="T5" fmla="*/ 3 h 17"/>
                <a:gd name="T6" fmla="*/ 23 w 30"/>
                <a:gd name="T7" fmla="*/ 3 h 17"/>
                <a:gd name="T8" fmla="*/ 25 w 30"/>
                <a:gd name="T9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7">
                  <a:moveTo>
                    <a:pt x="25" y="14"/>
                  </a:moveTo>
                  <a:cubicBezTo>
                    <a:pt x="21" y="17"/>
                    <a:pt x="13" y="17"/>
                    <a:pt x="7" y="14"/>
                  </a:cubicBezTo>
                  <a:cubicBezTo>
                    <a:pt x="1" y="11"/>
                    <a:pt x="0" y="6"/>
                    <a:pt x="5" y="3"/>
                  </a:cubicBezTo>
                  <a:cubicBezTo>
                    <a:pt x="9" y="0"/>
                    <a:pt x="17" y="0"/>
                    <a:pt x="23" y="3"/>
                  </a:cubicBezTo>
                  <a:cubicBezTo>
                    <a:pt x="29" y="5"/>
                    <a:pt x="30" y="10"/>
                    <a:pt x="25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Freeform 57"/>
            <p:cNvSpPr>
              <a:spLocks/>
            </p:cNvSpPr>
            <p:nvPr/>
          </p:nvSpPr>
          <p:spPr bwMode="auto">
            <a:xfrm>
              <a:off x="3856773" y="4090806"/>
              <a:ext cx="59754" cy="34327"/>
            </a:xfrm>
            <a:custGeom>
              <a:avLst/>
              <a:gdLst>
                <a:gd name="T0" fmla="*/ 25 w 29"/>
                <a:gd name="T1" fmla="*/ 14 h 17"/>
                <a:gd name="T2" fmla="*/ 7 w 29"/>
                <a:gd name="T3" fmla="*/ 14 h 17"/>
                <a:gd name="T4" fmla="*/ 4 w 29"/>
                <a:gd name="T5" fmla="*/ 3 h 17"/>
                <a:gd name="T6" fmla="*/ 23 w 29"/>
                <a:gd name="T7" fmla="*/ 3 h 17"/>
                <a:gd name="T8" fmla="*/ 25 w 29"/>
                <a:gd name="T9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7">
                  <a:moveTo>
                    <a:pt x="25" y="14"/>
                  </a:moveTo>
                  <a:cubicBezTo>
                    <a:pt x="20" y="17"/>
                    <a:pt x="12" y="17"/>
                    <a:pt x="7" y="14"/>
                  </a:cubicBezTo>
                  <a:cubicBezTo>
                    <a:pt x="1" y="11"/>
                    <a:pt x="0" y="6"/>
                    <a:pt x="4" y="3"/>
                  </a:cubicBezTo>
                  <a:cubicBezTo>
                    <a:pt x="9" y="0"/>
                    <a:pt x="17" y="0"/>
                    <a:pt x="23" y="3"/>
                  </a:cubicBezTo>
                  <a:cubicBezTo>
                    <a:pt x="28" y="6"/>
                    <a:pt x="29" y="11"/>
                    <a:pt x="25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6" name="Freeform 58"/>
            <p:cNvSpPr>
              <a:spLocks/>
            </p:cNvSpPr>
            <p:nvPr/>
          </p:nvSpPr>
          <p:spPr bwMode="auto">
            <a:xfrm>
              <a:off x="3944497" y="4212856"/>
              <a:ext cx="58482" cy="36870"/>
            </a:xfrm>
            <a:custGeom>
              <a:avLst/>
              <a:gdLst>
                <a:gd name="T0" fmla="*/ 25 w 29"/>
                <a:gd name="T1" fmla="*/ 14 h 18"/>
                <a:gd name="T2" fmla="*/ 7 w 29"/>
                <a:gd name="T3" fmla="*/ 15 h 18"/>
                <a:gd name="T4" fmla="*/ 4 w 29"/>
                <a:gd name="T5" fmla="*/ 3 h 18"/>
                <a:gd name="T6" fmla="*/ 22 w 29"/>
                <a:gd name="T7" fmla="*/ 3 h 18"/>
                <a:gd name="T8" fmla="*/ 25 w 29"/>
                <a:gd name="T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25" y="14"/>
                  </a:moveTo>
                  <a:cubicBezTo>
                    <a:pt x="20" y="17"/>
                    <a:pt x="12" y="18"/>
                    <a:pt x="7" y="15"/>
                  </a:cubicBezTo>
                  <a:cubicBezTo>
                    <a:pt x="1" y="12"/>
                    <a:pt x="0" y="7"/>
                    <a:pt x="4" y="3"/>
                  </a:cubicBezTo>
                  <a:cubicBezTo>
                    <a:pt x="9" y="0"/>
                    <a:pt x="17" y="0"/>
                    <a:pt x="22" y="3"/>
                  </a:cubicBezTo>
                  <a:cubicBezTo>
                    <a:pt x="28" y="6"/>
                    <a:pt x="29" y="11"/>
                    <a:pt x="25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7" name="Freeform 59"/>
            <p:cNvSpPr>
              <a:spLocks noEditPoints="1"/>
            </p:cNvSpPr>
            <p:nvPr/>
          </p:nvSpPr>
          <p:spPr bwMode="auto">
            <a:xfrm>
              <a:off x="3649542" y="4039952"/>
              <a:ext cx="525071" cy="335638"/>
            </a:xfrm>
            <a:custGeom>
              <a:avLst/>
              <a:gdLst>
                <a:gd name="T0" fmla="*/ 238 w 258"/>
                <a:gd name="T1" fmla="*/ 103 h 165"/>
                <a:gd name="T2" fmla="*/ 198 w 258"/>
                <a:gd name="T3" fmla="*/ 111 h 165"/>
                <a:gd name="T4" fmla="*/ 228 w 258"/>
                <a:gd name="T5" fmla="*/ 93 h 165"/>
                <a:gd name="T6" fmla="*/ 221 w 258"/>
                <a:gd name="T7" fmla="*/ 86 h 165"/>
                <a:gd name="T8" fmla="*/ 241 w 258"/>
                <a:gd name="T9" fmla="*/ 81 h 165"/>
                <a:gd name="T10" fmla="*/ 211 w 258"/>
                <a:gd name="T11" fmla="*/ 28 h 165"/>
                <a:gd name="T12" fmla="*/ 62 w 258"/>
                <a:gd name="T13" fmla="*/ 137 h 165"/>
                <a:gd name="T14" fmla="*/ 255 w 258"/>
                <a:gd name="T15" fmla="*/ 103 h 165"/>
                <a:gd name="T16" fmla="*/ 214 w 258"/>
                <a:gd name="T17" fmla="*/ 84 h 165"/>
                <a:gd name="T18" fmla="*/ 214 w 258"/>
                <a:gd name="T19" fmla="*/ 43 h 165"/>
                <a:gd name="T20" fmla="*/ 201 w 258"/>
                <a:gd name="T21" fmla="*/ 35 h 165"/>
                <a:gd name="T22" fmla="*/ 183 w 258"/>
                <a:gd name="T23" fmla="*/ 72 h 165"/>
                <a:gd name="T24" fmla="*/ 146 w 258"/>
                <a:gd name="T25" fmla="*/ 53 h 165"/>
                <a:gd name="T26" fmla="*/ 201 w 258"/>
                <a:gd name="T27" fmla="*/ 35 h 165"/>
                <a:gd name="T28" fmla="*/ 101 w 258"/>
                <a:gd name="T29" fmla="*/ 25 h 165"/>
                <a:gd name="T30" fmla="*/ 106 w 258"/>
                <a:gd name="T31" fmla="*/ 20 h 165"/>
                <a:gd name="T32" fmla="*/ 132 w 258"/>
                <a:gd name="T33" fmla="*/ 27 h 165"/>
                <a:gd name="T34" fmla="*/ 182 w 258"/>
                <a:gd name="T35" fmla="*/ 27 h 165"/>
                <a:gd name="T36" fmla="*/ 140 w 258"/>
                <a:gd name="T37" fmla="*/ 49 h 165"/>
                <a:gd name="T38" fmla="*/ 123 w 258"/>
                <a:gd name="T39" fmla="*/ 45 h 165"/>
                <a:gd name="T40" fmla="*/ 112 w 258"/>
                <a:gd name="T41" fmla="*/ 67 h 165"/>
                <a:gd name="T42" fmla="*/ 106 w 258"/>
                <a:gd name="T43" fmla="*/ 43 h 165"/>
                <a:gd name="T44" fmla="*/ 100 w 258"/>
                <a:gd name="T45" fmla="*/ 39 h 165"/>
                <a:gd name="T46" fmla="*/ 57 w 258"/>
                <a:gd name="T47" fmla="*/ 37 h 165"/>
                <a:gd name="T48" fmla="*/ 33 w 258"/>
                <a:gd name="T49" fmla="*/ 70 h 165"/>
                <a:gd name="T50" fmla="*/ 76 w 258"/>
                <a:gd name="T51" fmla="*/ 54 h 165"/>
                <a:gd name="T52" fmla="*/ 33 w 258"/>
                <a:gd name="T53" fmla="*/ 70 h 165"/>
                <a:gd name="T54" fmla="*/ 51 w 258"/>
                <a:gd name="T55" fmla="*/ 80 h 165"/>
                <a:gd name="T56" fmla="*/ 32 w 258"/>
                <a:gd name="T57" fmla="*/ 76 h 165"/>
                <a:gd name="T58" fmla="*/ 67 w 258"/>
                <a:gd name="T59" fmla="*/ 127 h 165"/>
                <a:gd name="T60" fmla="*/ 74 w 258"/>
                <a:gd name="T61" fmla="*/ 100 h 165"/>
                <a:gd name="T62" fmla="*/ 60 w 258"/>
                <a:gd name="T63" fmla="*/ 122 h 165"/>
                <a:gd name="T64" fmla="*/ 59 w 258"/>
                <a:gd name="T65" fmla="*/ 82 h 165"/>
                <a:gd name="T66" fmla="*/ 70 w 258"/>
                <a:gd name="T67" fmla="*/ 84 h 165"/>
                <a:gd name="T68" fmla="*/ 62 w 258"/>
                <a:gd name="T69" fmla="*/ 78 h 165"/>
                <a:gd name="T70" fmla="*/ 107 w 258"/>
                <a:gd name="T71" fmla="*/ 70 h 165"/>
                <a:gd name="T72" fmla="*/ 98 w 258"/>
                <a:gd name="T73" fmla="*/ 83 h 165"/>
                <a:gd name="T74" fmla="*/ 114 w 258"/>
                <a:gd name="T75" fmla="*/ 74 h 165"/>
                <a:gd name="T76" fmla="*/ 144 w 258"/>
                <a:gd name="T77" fmla="*/ 86 h 165"/>
                <a:gd name="T78" fmla="*/ 119 w 258"/>
                <a:gd name="T79" fmla="*/ 70 h 165"/>
                <a:gd name="T80" fmla="*/ 158 w 258"/>
                <a:gd name="T81" fmla="*/ 67 h 165"/>
                <a:gd name="T82" fmla="*/ 169 w 258"/>
                <a:gd name="T83" fmla="*/ 84 h 165"/>
                <a:gd name="T84" fmla="*/ 175 w 258"/>
                <a:gd name="T85" fmla="*/ 88 h 165"/>
                <a:gd name="T86" fmla="*/ 211 w 258"/>
                <a:gd name="T87" fmla="*/ 88 h 165"/>
                <a:gd name="T88" fmla="*/ 177 w 258"/>
                <a:gd name="T89" fmla="*/ 100 h 165"/>
                <a:gd name="T90" fmla="*/ 171 w 258"/>
                <a:gd name="T91" fmla="*/ 104 h 165"/>
                <a:gd name="T92" fmla="*/ 157 w 258"/>
                <a:gd name="T93" fmla="*/ 128 h 165"/>
                <a:gd name="T94" fmla="*/ 152 w 258"/>
                <a:gd name="T95" fmla="*/ 105 h 165"/>
                <a:gd name="T96" fmla="*/ 146 w 258"/>
                <a:gd name="T97" fmla="*/ 101 h 165"/>
                <a:gd name="T98" fmla="*/ 114 w 258"/>
                <a:gd name="T99" fmla="*/ 100 h 165"/>
                <a:gd name="T100" fmla="*/ 101 w 258"/>
                <a:gd name="T101" fmla="*/ 100 h 165"/>
                <a:gd name="T102" fmla="*/ 108 w 258"/>
                <a:gd name="T103" fmla="*/ 103 h 165"/>
                <a:gd name="T104" fmla="*/ 78 w 258"/>
                <a:gd name="T105" fmla="*/ 133 h 165"/>
                <a:gd name="T106" fmla="*/ 92 w 258"/>
                <a:gd name="T107" fmla="*/ 138 h 165"/>
                <a:gd name="T108" fmla="*/ 132 w 258"/>
                <a:gd name="T109" fmla="*/ 117 h 165"/>
                <a:gd name="T110" fmla="*/ 92 w 258"/>
                <a:gd name="T111" fmla="*/ 138 h 165"/>
                <a:gd name="T112" fmla="*/ 155 w 258"/>
                <a:gd name="T113" fmla="*/ 134 h 165"/>
                <a:gd name="T114" fmla="*/ 112 w 258"/>
                <a:gd name="T115" fmla="*/ 144 h 165"/>
                <a:gd name="T116" fmla="*/ 162 w 258"/>
                <a:gd name="T117" fmla="*/ 132 h 165"/>
                <a:gd name="T118" fmla="*/ 217 w 258"/>
                <a:gd name="T119" fmla="*/ 12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8" h="165">
                  <a:moveTo>
                    <a:pt x="255" y="103"/>
                  </a:moveTo>
                  <a:cubicBezTo>
                    <a:pt x="250" y="105"/>
                    <a:pt x="244" y="105"/>
                    <a:pt x="238" y="103"/>
                  </a:cubicBezTo>
                  <a:cubicBezTo>
                    <a:pt x="235" y="110"/>
                    <a:pt x="230" y="118"/>
                    <a:pt x="222" y="124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206" y="105"/>
                    <a:pt x="213" y="98"/>
                    <a:pt x="218" y="91"/>
                  </a:cubicBezTo>
                  <a:cubicBezTo>
                    <a:pt x="221" y="92"/>
                    <a:pt x="225" y="93"/>
                    <a:pt x="228" y="93"/>
                  </a:cubicBezTo>
                  <a:cubicBezTo>
                    <a:pt x="227" y="92"/>
                    <a:pt x="228" y="90"/>
                    <a:pt x="228" y="88"/>
                  </a:cubicBezTo>
                  <a:cubicBezTo>
                    <a:pt x="226" y="88"/>
                    <a:pt x="224" y="87"/>
                    <a:pt x="221" y="86"/>
                  </a:cubicBezTo>
                  <a:cubicBezTo>
                    <a:pt x="227" y="76"/>
                    <a:pt x="230" y="66"/>
                    <a:pt x="229" y="57"/>
                  </a:cubicBezTo>
                  <a:cubicBezTo>
                    <a:pt x="236" y="65"/>
                    <a:pt x="239" y="73"/>
                    <a:pt x="241" y="81"/>
                  </a:cubicBezTo>
                  <a:cubicBezTo>
                    <a:pt x="246" y="80"/>
                    <a:pt x="253" y="81"/>
                    <a:pt x="258" y="83"/>
                  </a:cubicBezTo>
                  <a:cubicBezTo>
                    <a:pt x="255" y="63"/>
                    <a:pt x="239" y="42"/>
                    <a:pt x="211" y="28"/>
                  </a:cubicBezTo>
                  <a:cubicBezTo>
                    <a:pt x="159" y="0"/>
                    <a:pt x="82" y="2"/>
                    <a:pt x="41" y="32"/>
                  </a:cubicBezTo>
                  <a:cubicBezTo>
                    <a:pt x="0" y="63"/>
                    <a:pt x="9" y="110"/>
                    <a:pt x="62" y="137"/>
                  </a:cubicBezTo>
                  <a:cubicBezTo>
                    <a:pt x="115" y="165"/>
                    <a:pt x="191" y="163"/>
                    <a:pt x="232" y="133"/>
                  </a:cubicBezTo>
                  <a:cubicBezTo>
                    <a:pt x="244" y="124"/>
                    <a:pt x="252" y="114"/>
                    <a:pt x="255" y="103"/>
                  </a:cubicBezTo>
                  <a:close/>
                  <a:moveTo>
                    <a:pt x="217" y="46"/>
                  </a:moveTo>
                  <a:cubicBezTo>
                    <a:pt x="224" y="56"/>
                    <a:pt x="222" y="70"/>
                    <a:pt x="214" y="84"/>
                  </a:cubicBezTo>
                  <a:cubicBezTo>
                    <a:pt x="206" y="81"/>
                    <a:pt x="198" y="78"/>
                    <a:pt x="190" y="75"/>
                  </a:cubicBezTo>
                  <a:cubicBezTo>
                    <a:pt x="202" y="63"/>
                    <a:pt x="211" y="52"/>
                    <a:pt x="214" y="43"/>
                  </a:cubicBezTo>
                  <a:cubicBezTo>
                    <a:pt x="215" y="44"/>
                    <a:pt x="216" y="45"/>
                    <a:pt x="217" y="46"/>
                  </a:cubicBezTo>
                  <a:close/>
                  <a:moveTo>
                    <a:pt x="201" y="35"/>
                  </a:moveTo>
                  <a:cubicBezTo>
                    <a:pt x="203" y="36"/>
                    <a:pt x="204" y="37"/>
                    <a:pt x="206" y="38"/>
                  </a:cubicBezTo>
                  <a:cubicBezTo>
                    <a:pt x="206" y="45"/>
                    <a:pt x="199" y="57"/>
                    <a:pt x="183" y="72"/>
                  </a:cubicBezTo>
                  <a:cubicBezTo>
                    <a:pt x="176" y="69"/>
                    <a:pt x="170" y="66"/>
                    <a:pt x="164" y="63"/>
                  </a:cubicBezTo>
                  <a:cubicBezTo>
                    <a:pt x="157" y="60"/>
                    <a:pt x="151" y="56"/>
                    <a:pt x="146" y="53"/>
                  </a:cubicBezTo>
                  <a:cubicBezTo>
                    <a:pt x="167" y="40"/>
                    <a:pt x="185" y="34"/>
                    <a:pt x="196" y="33"/>
                  </a:cubicBezTo>
                  <a:cubicBezTo>
                    <a:pt x="198" y="33"/>
                    <a:pt x="199" y="34"/>
                    <a:pt x="201" y="35"/>
                  </a:cubicBezTo>
                  <a:close/>
                  <a:moveTo>
                    <a:pt x="98" y="21"/>
                  </a:moveTo>
                  <a:cubicBezTo>
                    <a:pt x="99" y="23"/>
                    <a:pt x="100" y="24"/>
                    <a:pt x="101" y="25"/>
                  </a:cubicBezTo>
                  <a:cubicBezTo>
                    <a:pt x="103" y="24"/>
                    <a:pt x="106" y="23"/>
                    <a:pt x="108" y="23"/>
                  </a:cubicBezTo>
                  <a:cubicBezTo>
                    <a:pt x="107" y="22"/>
                    <a:pt x="107" y="21"/>
                    <a:pt x="106" y="20"/>
                  </a:cubicBezTo>
                  <a:cubicBezTo>
                    <a:pt x="124" y="17"/>
                    <a:pt x="143" y="18"/>
                    <a:pt x="162" y="22"/>
                  </a:cubicBezTo>
                  <a:cubicBezTo>
                    <a:pt x="152" y="22"/>
                    <a:pt x="142" y="24"/>
                    <a:pt x="132" y="27"/>
                  </a:cubicBezTo>
                  <a:cubicBezTo>
                    <a:pt x="133" y="28"/>
                    <a:pt x="135" y="30"/>
                    <a:pt x="135" y="31"/>
                  </a:cubicBezTo>
                  <a:cubicBezTo>
                    <a:pt x="152" y="27"/>
                    <a:pt x="168" y="25"/>
                    <a:pt x="182" y="27"/>
                  </a:cubicBezTo>
                  <a:cubicBezTo>
                    <a:pt x="184" y="28"/>
                    <a:pt x="185" y="28"/>
                    <a:pt x="187" y="29"/>
                  </a:cubicBezTo>
                  <a:cubicBezTo>
                    <a:pt x="173" y="32"/>
                    <a:pt x="157" y="39"/>
                    <a:pt x="140" y="49"/>
                  </a:cubicBezTo>
                  <a:cubicBezTo>
                    <a:pt x="136" y="47"/>
                    <a:pt x="133" y="45"/>
                    <a:pt x="130" y="42"/>
                  </a:cubicBezTo>
                  <a:cubicBezTo>
                    <a:pt x="128" y="44"/>
                    <a:pt x="126" y="44"/>
                    <a:pt x="123" y="45"/>
                  </a:cubicBezTo>
                  <a:cubicBezTo>
                    <a:pt x="127" y="47"/>
                    <a:pt x="130" y="50"/>
                    <a:pt x="134" y="52"/>
                  </a:cubicBezTo>
                  <a:cubicBezTo>
                    <a:pt x="127" y="57"/>
                    <a:pt x="119" y="62"/>
                    <a:pt x="112" y="67"/>
                  </a:cubicBezTo>
                  <a:cubicBezTo>
                    <a:pt x="87" y="54"/>
                    <a:pt x="87" y="54"/>
                    <a:pt x="87" y="54"/>
                  </a:cubicBezTo>
                  <a:cubicBezTo>
                    <a:pt x="93" y="50"/>
                    <a:pt x="99" y="46"/>
                    <a:pt x="106" y="43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3" y="41"/>
                    <a:pt x="101" y="40"/>
                    <a:pt x="100" y="39"/>
                  </a:cubicBezTo>
                  <a:cubicBezTo>
                    <a:pt x="93" y="42"/>
                    <a:pt x="87" y="46"/>
                    <a:pt x="81" y="50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68" y="30"/>
                    <a:pt x="82" y="24"/>
                    <a:pt x="98" y="21"/>
                  </a:cubicBezTo>
                  <a:close/>
                  <a:moveTo>
                    <a:pt x="33" y="70"/>
                  </a:moveTo>
                  <a:cubicBezTo>
                    <a:pt x="34" y="60"/>
                    <a:pt x="41" y="50"/>
                    <a:pt x="52" y="41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67" y="61"/>
                    <a:pt x="60" y="68"/>
                    <a:pt x="54" y="76"/>
                  </a:cubicBezTo>
                  <a:cubicBezTo>
                    <a:pt x="47" y="73"/>
                    <a:pt x="39" y="72"/>
                    <a:pt x="33" y="70"/>
                  </a:cubicBezTo>
                  <a:close/>
                  <a:moveTo>
                    <a:pt x="32" y="76"/>
                  </a:moveTo>
                  <a:cubicBezTo>
                    <a:pt x="38" y="77"/>
                    <a:pt x="45" y="78"/>
                    <a:pt x="51" y="80"/>
                  </a:cubicBezTo>
                  <a:cubicBezTo>
                    <a:pt x="46" y="90"/>
                    <a:pt x="43" y="99"/>
                    <a:pt x="44" y="108"/>
                  </a:cubicBezTo>
                  <a:cubicBezTo>
                    <a:pt x="36" y="98"/>
                    <a:pt x="31" y="87"/>
                    <a:pt x="32" y="76"/>
                  </a:cubicBezTo>
                  <a:close/>
                  <a:moveTo>
                    <a:pt x="72" y="130"/>
                  </a:moveTo>
                  <a:cubicBezTo>
                    <a:pt x="71" y="129"/>
                    <a:pt x="69" y="128"/>
                    <a:pt x="67" y="127"/>
                  </a:cubicBezTo>
                  <a:cubicBezTo>
                    <a:pt x="67" y="122"/>
                    <a:pt x="72" y="114"/>
                    <a:pt x="81" y="103"/>
                  </a:cubicBezTo>
                  <a:cubicBezTo>
                    <a:pt x="79" y="102"/>
                    <a:pt x="76" y="102"/>
                    <a:pt x="74" y="100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67" y="109"/>
                    <a:pt x="62" y="116"/>
                    <a:pt x="60" y="122"/>
                  </a:cubicBezTo>
                  <a:cubicBezTo>
                    <a:pt x="58" y="121"/>
                    <a:pt x="57" y="120"/>
                    <a:pt x="56" y="120"/>
                  </a:cubicBezTo>
                  <a:cubicBezTo>
                    <a:pt x="50" y="109"/>
                    <a:pt x="51" y="96"/>
                    <a:pt x="59" y="82"/>
                  </a:cubicBezTo>
                  <a:cubicBezTo>
                    <a:pt x="62" y="83"/>
                    <a:pt x="65" y="85"/>
                    <a:pt x="68" y="86"/>
                  </a:cubicBezTo>
                  <a:cubicBezTo>
                    <a:pt x="69" y="85"/>
                    <a:pt x="69" y="84"/>
                    <a:pt x="70" y="84"/>
                  </a:cubicBezTo>
                  <a:cubicBezTo>
                    <a:pt x="71" y="83"/>
                    <a:pt x="72" y="82"/>
                    <a:pt x="73" y="82"/>
                  </a:cubicBezTo>
                  <a:cubicBezTo>
                    <a:pt x="70" y="80"/>
                    <a:pt x="66" y="79"/>
                    <a:pt x="62" y="78"/>
                  </a:cubicBezTo>
                  <a:cubicBezTo>
                    <a:pt x="67" y="71"/>
                    <a:pt x="74" y="64"/>
                    <a:pt x="82" y="57"/>
                  </a:cubicBezTo>
                  <a:cubicBezTo>
                    <a:pt x="107" y="70"/>
                    <a:pt x="107" y="70"/>
                    <a:pt x="107" y="70"/>
                  </a:cubicBezTo>
                  <a:cubicBezTo>
                    <a:pt x="103" y="74"/>
                    <a:pt x="98" y="78"/>
                    <a:pt x="94" y="81"/>
                  </a:cubicBezTo>
                  <a:cubicBezTo>
                    <a:pt x="95" y="82"/>
                    <a:pt x="96" y="82"/>
                    <a:pt x="98" y="83"/>
                  </a:cubicBezTo>
                  <a:cubicBezTo>
                    <a:pt x="99" y="83"/>
                    <a:pt x="100" y="84"/>
                    <a:pt x="100" y="85"/>
                  </a:cubicBezTo>
                  <a:cubicBezTo>
                    <a:pt x="104" y="81"/>
                    <a:pt x="109" y="77"/>
                    <a:pt x="114" y="74"/>
                  </a:cubicBezTo>
                  <a:cubicBezTo>
                    <a:pt x="142" y="88"/>
                    <a:pt x="142" y="88"/>
                    <a:pt x="142" y="88"/>
                  </a:cubicBezTo>
                  <a:cubicBezTo>
                    <a:pt x="142" y="87"/>
                    <a:pt x="143" y="87"/>
                    <a:pt x="144" y="86"/>
                  </a:cubicBezTo>
                  <a:cubicBezTo>
                    <a:pt x="145" y="85"/>
                    <a:pt x="146" y="85"/>
                    <a:pt x="146" y="84"/>
                  </a:cubicBezTo>
                  <a:cubicBezTo>
                    <a:pt x="119" y="70"/>
                    <a:pt x="119" y="70"/>
                    <a:pt x="119" y="70"/>
                  </a:cubicBezTo>
                  <a:cubicBezTo>
                    <a:pt x="126" y="65"/>
                    <a:pt x="133" y="60"/>
                    <a:pt x="140" y="56"/>
                  </a:cubicBezTo>
                  <a:cubicBezTo>
                    <a:pt x="146" y="60"/>
                    <a:pt x="152" y="63"/>
                    <a:pt x="158" y="67"/>
                  </a:cubicBezTo>
                  <a:cubicBezTo>
                    <a:pt x="165" y="70"/>
                    <a:pt x="172" y="73"/>
                    <a:pt x="178" y="76"/>
                  </a:cubicBezTo>
                  <a:cubicBezTo>
                    <a:pt x="175" y="79"/>
                    <a:pt x="172" y="81"/>
                    <a:pt x="169" y="84"/>
                  </a:cubicBezTo>
                  <a:cubicBezTo>
                    <a:pt x="170" y="84"/>
                    <a:pt x="171" y="85"/>
                    <a:pt x="171" y="85"/>
                  </a:cubicBezTo>
                  <a:cubicBezTo>
                    <a:pt x="173" y="86"/>
                    <a:pt x="174" y="87"/>
                    <a:pt x="175" y="88"/>
                  </a:cubicBezTo>
                  <a:cubicBezTo>
                    <a:pt x="179" y="85"/>
                    <a:pt x="182" y="82"/>
                    <a:pt x="185" y="79"/>
                  </a:cubicBezTo>
                  <a:cubicBezTo>
                    <a:pt x="194" y="83"/>
                    <a:pt x="202" y="86"/>
                    <a:pt x="211" y="88"/>
                  </a:cubicBezTo>
                  <a:cubicBezTo>
                    <a:pt x="206" y="95"/>
                    <a:pt x="199" y="102"/>
                    <a:pt x="191" y="108"/>
                  </a:cubicBezTo>
                  <a:cubicBezTo>
                    <a:pt x="177" y="100"/>
                    <a:pt x="177" y="100"/>
                    <a:pt x="177" y="100"/>
                  </a:cubicBezTo>
                  <a:cubicBezTo>
                    <a:pt x="176" y="101"/>
                    <a:pt x="176" y="101"/>
                    <a:pt x="175" y="102"/>
                  </a:cubicBezTo>
                  <a:cubicBezTo>
                    <a:pt x="174" y="103"/>
                    <a:pt x="172" y="103"/>
                    <a:pt x="171" y="104"/>
                  </a:cubicBezTo>
                  <a:cubicBezTo>
                    <a:pt x="186" y="112"/>
                    <a:pt x="186" y="112"/>
                    <a:pt x="186" y="112"/>
                  </a:cubicBezTo>
                  <a:cubicBezTo>
                    <a:pt x="177" y="118"/>
                    <a:pt x="167" y="123"/>
                    <a:pt x="157" y="128"/>
                  </a:cubicBezTo>
                  <a:cubicBezTo>
                    <a:pt x="151" y="123"/>
                    <a:pt x="145" y="118"/>
                    <a:pt x="138" y="114"/>
                  </a:cubicBezTo>
                  <a:cubicBezTo>
                    <a:pt x="143" y="111"/>
                    <a:pt x="148" y="108"/>
                    <a:pt x="152" y="105"/>
                  </a:cubicBezTo>
                  <a:cubicBezTo>
                    <a:pt x="151" y="104"/>
                    <a:pt x="149" y="103"/>
                    <a:pt x="148" y="103"/>
                  </a:cubicBezTo>
                  <a:cubicBezTo>
                    <a:pt x="147" y="102"/>
                    <a:pt x="146" y="102"/>
                    <a:pt x="146" y="101"/>
                  </a:cubicBezTo>
                  <a:cubicBezTo>
                    <a:pt x="141" y="105"/>
                    <a:pt x="136" y="107"/>
                    <a:pt x="132" y="110"/>
                  </a:cubicBezTo>
                  <a:cubicBezTo>
                    <a:pt x="126" y="107"/>
                    <a:pt x="120" y="103"/>
                    <a:pt x="114" y="100"/>
                  </a:cubicBezTo>
                  <a:cubicBezTo>
                    <a:pt x="111" y="98"/>
                    <a:pt x="108" y="97"/>
                    <a:pt x="105" y="95"/>
                  </a:cubicBezTo>
                  <a:cubicBezTo>
                    <a:pt x="104" y="97"/>
                    <a:pt x="103" y="98"/>
                    <a:pt x="101" y="100"/>
                  </a:cubicBezTo>
                  <a:cubicBezTo>
                    <a:pt x="101" y="100"/>
                    <a:pt x="101" y="100"/>
                    <a:pt x="101" y="100"/>
                  </a:cubicBezTo>
                  <a:cubicBezTo>
                    <a:pt x="103" y="101"/>
                    <a:pt x="106" y="102"/>
                    <a:pt x="108" y="103"/>
                  </a:cubicBezTo>
                  <a:cubicBezTo>
                    <a:pt x="115" y="107"/>
                    <a:pt x="121" y="110"/>
                    <a:pt x="126" y="113"/>
                  </a:cubicBezTo>
                  <a:cubicBezTo>
                    <a:pt x="105" y="125"/>
                    <a:pt x="88" y="131"/>
                    <a:pt x="78" y="133"/>
                  </a:cubicBezTo>
                  <a:cubicBezTo>
                    <a:pt x="76" y="132"/>
                    <a:pt x="74" y="131"/>
                    <a:pt x="72" y="130"/>
                  </a:cubicBezTo>
                  <a:close/>
                  <a:moveTo>
                    <a:pt x="92" y="138"/>
                  </a:moveTo>
                  <a:cubicBezTo>
                    <a:pt x="90" y="138"/>
                    <a:pt x="88" y="137"/>
                    <a:pt x="87" y="136"/>
                  </a:cubicBezTo>
                  <a:cubicBezTo>
                    <a:pt x="100" y="134"/>
                    <a:pt x="116" y="126"/>
                    <a:pt x="132" y="117"/>
                  </a:cubicBezTo>
                  <a:cubicBezTo>
                    <a:pt x="139" y="122"/>
                    <a:pt x="145" y="126"/>
                    <a:pt x="150" y="130"/>
                  </a:cubicBezTo>
                  <a:cubicBezTo>
                    <a:pt x="130" y="137"/>
                    <a:pt x="109" y="140"/>
                    <a:pt x="92" y="138"/>
                  </a:cubicBezTo>
                  <a:close/>
                  <a:moveTo>
                    <a:pt x="112" y="144"/>
                  </a:moveTo>
                  <a:cubicBezTo>
                    <a:pt x="126" y="143"/>
                    <a:pt x="140" y="140"/>
                    <a:pt x="155" y="134"/>
                  </a:cubicBezTo>
                  <a:cubicBezTo>
                    <a:pt x="159" y="138"/>
                    <a:pt x="163" y="142"/>
                    <a:pt x="165" y="146"/>
                  </a:cubicBezTo>
                  <a:cubicBezTo>
                    <a:pt x="148" y="148"/>
                    <a:pt x="129" y="147"/>
                    <a:pt x="112" y="144"/>
                  </a:cubicBezTo>
                  <a:close/>
                  <a:moveTo>
                    <a:pt x="173" y="144"/>
                  </a:moveTo>
                  <a:cubicBezTo>
                    <a:pt x="170" y="140"/>
                    <a:pt x="166" y="136"/>
                    <a:pt x="162" y="132"/>
                  </a:cubicBezTo>
                  <a:cubicBezTo>
                    <a:pt x="172" y="127"/>
                    <a:pt x="183" y="122"/>
                    <a:pt x="193" y="115"/>
                  </a:cubicBezTo>
                  <a:cubicBezTo>
                    <a:pt x="217" y="128"/>
                    <a:pt x="217" y="128"/>
                    <a:pt x="217" y="128"/>
                  </a:cubicBezTo>
                  <a:cubicBezTo>
                    <a:pt x="205" y="136"/>
                    <a:pt x="190" y="141"/>
                    <a:pt x="173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8" name="Freeform 60"/>
            <p:cNvSpPr>
              <a:spLocks/>
            </p:cNvSpPr>
            <p:nvPr/>
          </p:nvSpPr>
          <p:spPr bwMode="auto">
            <a:xfrm>
              <a:off x="3793205" y="4209042"/>
              <a:ext cx="59754" cy="34327"/>
            </a:xfrm>
            <a:custGeom>
              <a:avLst/>
              <a:gdLst>
                <a:gd name="T0" fmla="*/ 25 w 29"/>
                <a:gd name="T1" fmla="*/ 14 h 17"/>
                <a:gd name="T2" fmla="*/ 7 w 29"/>
                <a:gd name="T3" fmla="*/ 14 h 17"/>
                <a:gd name="T4" fmla="*/ 4 w 29"/>
                <a:gd name="T5" fmla="*/ 3 h 17"/>
                <a:gd name="T6" fmla="*/ 23 w 29"/>
                <a:gd name="T7" fmla="*/ 3 h 17"/>
                <a:gd name="T8" fmla="*/ 25 w 29"/>
                <a:gd name="T9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7">
                  <a:moveTo>
                    <a:pt x="25" y="14"/>
                  </a:moveTo>
                  <a:cubicBezTo>
                    <a:pt x="21" y="17"/>
                    <a:pt x="12" y="17"/>
                    <a:pt x="7" y="14"/>
                  </a:cubicBezTo>
                  <a:cubicBezTo>
                    <a:pt x="1" y="11"/>
                    <a:pt x="0" y="6"/>
                    <a:pt x="4" y="3"/>
                  </a:cubicBezTo>
                  <a:cubicBezTo>
                    <a:pt x="9" y="0"/>
                    <a:pt x="17" y="0"/>
                    <a:pt x="23" y="3"/>
                  </a:cubicBezTo>
                  <a:cubicBezTo>
                    <a:pt x="28" y="6"/>
                    <a:pt x="29" y="11"/>
                    <a:pt x="25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6691139" y="3164342"/>
            <a:ext cx="341995" cy="197060"/>
            <a:chOff x="6394403" y="3369946"/>
            <a:chExt cx="341995" cy="197060"/>
          </a:xfrm>
        </p:grpSpPr>
        <p:sp>
          <p:nvSpPr>
            <p:cNvPr id="117" name="Freeform 77"/>
            <p:cNvSpPr>
              <a:spLocks/>
            </p:cNvSpPr>
            <p:nvPr/>
          </p:nvSpPr>
          <p:spPr bwMode="auto">
            <a:xfrm>
              <a:off x="6394403" y="3369946"/>
              <a:ext cx="81367" cy="55940"/>
            </a:xfrm>
            <a:custGeom>
              <a:avLst/>
              <a:gdLst>
                <a:gd name="T0" fmla="*/ 35 w 40"/>
                <a:gd name="T1" fmla="*/ 21 h 28"/>
                <a:gd name="T2" fmla="*/ 11 w 40"/>
                <a:gd name="T3" fmla="*/ 24 h 28"/>
                <a:gd name="T4" fmla="*/ 6 w 40"/>
                <a:gd name="T5" fmla="*/ 6 h 28"/>
                <a:gd name="T6" fmla="*/ 30 w 40"/>
                <a:gd name="T7" fmla="*/ 4 h 28"/>
                <a:gd name="T8" fmla="*/ 35 w 40"/>
                <a:gd name="T9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8">
                  <a:moveTo>
                    <a:pt x="35" y="21"/>
                  </a:moveTo>
                  <a:cubicBezTo>
                    <a:pt x="30" y="27"/>
                    <a:pt x="19" y="28"/>
                    <a:pt x="11" y="24"/>
                  </a:cubicBezTo>
                  <a:cubicBezTo>
                    <a:pt x="3" y="20"/>
                    <a:pt x="0" y="12"/>
                    <a:pt x="6" y="6"/>
                  </a:cubicBezTo>
                  <a:cubicBezTo>
                    <a:pt x="11" y="1"/>
                    <a:pt x="22" y="0"/>
                    <a:pt x="30" y="4"/>
                  </a:cubicBezTo>
                  <a:cubicBezTo>
                    <a:pt x="38" y="8"/>
                    <a:pt x="40" y="16"/>
                    <a:pt x="35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8" name="Freeform 78"/>
            <p:cNvSpPr>
              <a:spLocks/>
            </p:cNvSpPr>
            <p:nvPr/>
          </p:nvSpPr>
          <p:spPr bwMode="auto">
            <a:xfrm>
              <a:off x="6522810" y="3434785"/>
              <a:ext cx="81367" cy="58482"/>
            </a:xfrm>
            <a:custGeom>
              <a:avLst/>
              <a:gdLst>
                <a:gd name="T0" fmla="*/ 35 w 40"/>
                <a:gd name="T1" fmla="*/ 22 h 29"/>
                <a:gd name="T2" fmla="*/ 11 w 40"/>
                <a:gd name="T3" fmla="*/ 25 h 29"/>
                <a:gd name="T4" fmla="*/ 5 w 40"/>
                <a:gd name="T5" fmla="*/ 7 h 29"/>
                <a:gd name="T6" fmla="*/ 30 w 40"/>
                <a:gd name="T7" fmla="*/ 4 h 29"/>
                <a:gd name="T8" fmla="*/ 35 w 40"/>
                <a:gd name="T9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9">
                  <a:moveTo>
                    <a:pt x="35" y="22"/>
                  </a:moveTo>
                  <a:cubicBezTo>
                    <a:pt x="29" y="27"/>
                    <a:pt x="19" y="29"/>
                    <a:pt x="11" y="25"/>
                  </a:cubicBezTo>
                  <a:cubicBezTo>
                    <a:pt x="2" y="20"/>
                    <a:pt x="0" y="13"/>
                    <a:pt x="5" y="7"/>
                  </a:cubicBezTo>
                  <a:cubicBezTo>
                    <a:pt x="11" y="1"/>
                    <a:pt x="22" y="0"/>
                    <a:pt x="30" y="4"/>
                  </a:cubicBezTo>
                  <a:cubicBezTo>
                    <a:pt x="38" y="8"/>
                    <a:pt x="40" y="16"/>
                    <a:pt x="35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9" name="Freeform 79"/>
            <p:cNvSpPr>
              <a:spLocks/>
            </p:cNvSpPr>
            <p:nvPr/>
          </p:nvSpPr>
          <p:spPr bwMode="auto">
            <a:xfrm>
              <a:off x="6655031" y="3509795"/>
              <a:ext cx="81367" cy="57211"/>
            </a:xfrm>
            <a:custGeom>
              <a:avLst/>
              <a:gdLst>
                <a:gd name="T0" fmla="*/ 35 w 40"/>
                <a:gd name="T1" fmla="*/ 22 h 28"/>
                <a:gd name="T2" fmla="*/ 11 w 40"/>
                <a:gd name="T3" fmla="*/ 24 h 28"/>
                <a:gd name="T4" fmla="*/ 6 w 40"/>
                <a:gd name="T5" fmla="*/ 7 h 28"/>
                <a:gd name="T6" fmla="*/ 30 w 40"/>
                <a:gd name="T7" fmla="*/ 4 h 28"/>
                <a:gd name="T8" fmla="*/ 35 w 40"/>
                <a:gd name="T9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8">
                  <a:moveTo>
                    <a:pt x="35" y="22"/>
                  </a:moveTo>
                  <a:cubicBezTo>
                    <a:pt x="30" y="27"/>
                    <a:pt x="19" y="28"/>
                    <a:pt x="11" y="24"/>
                  </a:cubicBezTo>
                  <a:cubicBezTo>
                    <a:pt x="3" y="20"/>
                    <a:pt x="0" y="12"/>
                    <a:pt x="6" y="7"/>
                  </a:cubicBezTo>
                  <a:cubicBezTo>
                    <a:pt x="11" y="1"/>
                    <a:pt x="22" y="0"/>
                    <a:pt x="30" y="4"/>
                  </a:cubicBezTo>
                  <a:cubicBezTo>
                    <a:pt x="38" y="8"/>
                    <a:pt x="40" y="16"/>
                    <a:pt x="35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61" name="Group 360"/>
          <p:cNvGrpSpPr/>
          <p:nvPr/>
        </p:nvGrpSpPr>
        <p:grpSpPr>
          <a:xfrm>
            <a:off x="6691139" y="3614859"/>
            <a:ext cx="341995" cy="197060"/>
            <a:chOff x="6394403" y="3369946"/>
            <a:chExt cx="341995" cy="197060"/>
          </a:xfrm>
          <a:solidFill>
            <a:schemeClr val="tx1">
              <a:alpha val="20000"/>
            </a:schemeClr>
          </a:solidFill>
        </p:grpSpPr>
        <p:sp>
          <p:nvSpPr>
            <p:cNvPr id="362" name="Freeform 77"/>
            <p:cNvSpPr>
              <a:spLocks/>
            </p:cNvSpPr>
            <p:nvPr/>
          </p:nvSpPr>
          <p:spPr bwMode="auto">
            <a:xfrm>
              <a:off x="6394403" y="3369946"/>
              <a:ext cx="81367" cy="55940"/>
            </a:xfrm>
            <a:custGeom>
              <a:avLst/>
              <a:gdLst>
                <a:gd name="T0" fmla="*/ 35 w 40"/>
                <a:gd name="T1" fmla="*/ 21 h 28"/>
                <a:gd name="T2" fmla="*/ 11 w 40"/>
                <a:gd name="T3" fmla="*/ 24 h 28"/>
                <a:gd name="T4" fmla="*/ 6 w 40"/>
                <a:gd name="T5" fmla="*/ 6 h 28"/>
                <a:gd name="T6" fmla="*/ 30 w 40"/>
                <a:gd name="T7" fmla="*/ 4 h 28"/>
                <a:gd name="T8" fmla="*/ 35 w 40"/>
                <a:gd name="T9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8">
                  <a:moveTo>
                    <a:pt x="35" y="21"/>
                  </a:moveTo>
                  <a:cubicBezTo>
                    <a:pt x="30" y="27"/>
                    <a:pt x="19" y="28"/>
                    <a:pt x="11" y="24"/>
                  </a:cubicBezTo>
                  <a:cubicBezTo>
                    <a:pt x="3" y="20"/>
                    <a:pt x="0" y="12"/>
                    <a:pt x="6" y="6"/>
                  </a:cubicBezTo>
                  <a:cubicBezTo>
                    <a:pt x="11" y="1"/>
                    <a:pt x="22" y="0"/>
                    <a:pt x="30" y="4"/>
                  </a:cubicBezTo>
                  <a:cubicBezTo>
                    <a:pt x="38" y="8"/>
                    <a:pt x="40" y="16"/>
                    <a:pt x="3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3" name="Freeform 78"/>
            <p:cNvSpPr>
              <a:spLocks/>
            </p:cNvSpPr>
            <p:nvPr/>
          </p:nvSpPr>
          <p:spPr bwMode="auto">
            <a:xfrm>
              <a:off x="6522810" y="3434785"/>
              <a:ext cx="81367" cy="58482"/>
            </a:xfrm>
            <a:custGeom>
              <a:avLst/>
              <a:gdLst>
                <a:gd name="T0" fmla="*/ 35 w 40"/>
                <a:gd name="T1" fmla="*/ 22 h 29"/>
                <a:gd name="T2" fmla="*/ 11 w 40"/>
                <a:gd name="T3" fmla="*/ 25 h 29"/>
                <a:gd name="T4" fmla="*/ 5 w 40"/>
                <a:gd name="T5" fmla="*/ 7 h 29"/>
                <a:gd name="T6" fmla="*/ 30 w 40"/>
                <a:gd name="T7" fmla="*/ 4 h 29"/>
                <a:gd name="T8" fmla="*/ 35 w 40"/>
                <a:gd name="T9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9">
                  <a:moveTo>
                    <a:pt x="35" y="22"/>
                  </a:moveTo>
                  <a:cubicBezTo>
                    <a:pt x="29" y="27"/>
                    <a:pt x="19" y="29"/>
                    <a:pt x="11" y="25"/>
                  </a:cubicBezTo>
                  <a:cubicBezTo>
                    <a:pt x="2" y="20"/>
                    <a:pt x="0" y="13"/>
                    <a:pt x="5" y="7"/>
                  </a:cubicBezTo>
                  <a:cubicBezTo>
                    <a:pt x="11" y="1"/>
                    <a:pt x="22" y="0"/>
                    <a:pt x="30" y="4"/>
                  </a:cubicBezTo>
                  <a:cubicBezTo>
                    <a:pt x="38" y="8"/>
                    <a:pt x="40" y="16"/>
                    <a:pt x="3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4" name="Freeform 79"/>
            <p:cNvSpPr>
              <a:spLocks/>
            </p:cNvSpPr>
            <p:nvPr/>
          </p:nvSpPr>
          <p:spPr bwMode="auto">
            <a:xfrm>
              <a:off x="6655031" y="3509795"/>
              <a:ext cx="81367" cy="57211"/>
            </a:xfrm>
            <a:custGeom>
              <a:avLst/>
              <a:gdLst>
                <a:gd name="T0" fmla="*/ 35 w 40"/>
                <a:gd name="T1" fmla="*/ 22 h 28"/>
                <a:gd name="T2" fmla="*/ 11 w 40"/>
                <a:gd name="T3" fmla="*/ 24 h 28"/>
                <a:gd name="T4" fmla="*/ 6 w 40"/>
                <a:gd name="T5" fmla="*/ 7 h 28"/>
                <a:gd name="T6" fmla="*/ 30 w 40"/>
                <a:gd name="T7" fmla="*/ 4 h 28"/>
                <a:gd name="T8" fmla="*/ 35 w 40"/>
                <a:gd name="T9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8">
                  <a:moveTo>
                    <a:pt x="35" y="22"/>
                  </a:moveTo>
                  <a:cubicBezTo>
                    <a:pt x="30" y="27"/>
                    <a:pt x="19" y="28"/>
                    <a:pt x="11" y="24"/>
                  </a:cubicBezTo>
                  <a:cubicBezTo>
                    <a:pt x="3" y="20"/>
                    <a:pt x="0" y="12"/>
                    <a:pt x="6" y="7"/>
                  </a:cubicBezTo>
                  <a:cubicBezTo>
                    <a:pt x="11" y="1"/>
                    <a:pt x="22" y="0"/>
                    <a:pt x="30" y="4"/>
                  </a:cubicBezTo>
                  <a:cubicBezTo>
                    <a:pt x="38" y="8"/>
                    <a:pt x="40" y="16"/>
                    <a:pt x="3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5548189" y="3399543"/>
            <a:ext cx="1566312" cy="748830"/>
            <a:chOff x="5251453" y="3605147"/>
            <a:chExt cx="1566312" cy="748830"/>
          </a:xfrm>
        </p:grpSpPr>
        <p:sp>
          <p:nvSpPr>
            <p:cNvPr id="136" name="Freeform 92"/>
            <p:cNvSpPr>
              <a:spLocks/>
            </p:cNvSpPr>
            <p:nvPr/>
          </p:nvSpPr>
          <p:spPr bwMode="auto">
            <a:xfrm>
              <a:off x="5251453" y="3605147"/>
              <a:ext cx="1566312" cy="748830"/>
            </a:xfrm>
            <a:custGeom>
              <a:avLst/>
              <a:gdLst>
                <a:gd name="T0" fmla="*/ 742 w 769"/>
                <a:gd name="T1" fmla="*/ 354 h 367"/>
                <a:gd name="T2" fmla="*/ 741 w 769"/>
                <a:gd name="T3" fmla="*/ 306 h 367"/>
                <a:gd name="T4" fmla="*/ 129 w 769"/>
                <a:gd name="T5" fmla="*/ 14 h 367"/>
                <a:gd name="T6" fmla="*/ 28 w 769"/>
                <a:gd name="T7" fmla="*/ 13 h 367"/>
                <a:gd name="T8" fmla="*/ 29 w 769"/>
                <a:gd name="T9" fmla="*/ 61 h 367"/>
                <a:gd name="T10" fmla="*/ 641 w 769"/>
                <a:gd name="T11" fmla="*/ 354 h 367"/>
                <a:gd name="T12" fmla="*/ 742 w 769"/>
                <a:gd name="T13" fmla="*/ 35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367">
                  <a:moveTo>
                    <a:pt x="742" y="354"/>
                  </a:moveTo>
                  <a:cubicBezTo>
                    <a:pt x="769" y="341"/>
                    <a:pt x="769" y="320"/>
                    <a:pt x="741" y="306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100" y="0"/>
                    <a:pt x="55" y="0"/>
                    <a:pt x="28" y="13"/>
                  </a:cubicBezTo>
                  <a:cubicBezTo>
                    <a:pt x="0" y="26"/>
                    <a:pt x="1" y="48"/>
                    <a:pt x="29" y="61"/>
                  </a:cubicBezTo>
                  <a:cubicBezTo>
                    <a:pt x="641" y="354"/>
                    <a:pt x="641" y="354"/>
                    <a:pt x="641" y="354"/>
                  </a:cubicBezTo>
                  <a:cubicBezTo>
                    <a:pt x="669" y="367"/>
                    <a:pt x="715" y="367"/>
                    <a:pt x="742" y="3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7" name="Freeform 93"/>
            <p:cNvSpPr>
              <a:spLocks/>
            </p:cNvSpPr>
            <p:nvPr/>
          </p:nvSpPr>
          <p:spPr bwMode="auto">
            <a:xfrm>
              <a:off x="5386217" y="3657273"/>
              <a:ext cx="912835" cy="450061"/>
            </a:xfrm>
            <a:custGeom>
              <a:avLst/>
              <a:gdLst>
                <a:gd name="T0" fmla="*/ 441 w 448"/>
                <a:gd name="T1" fmla="*/ 221 h 221"/>
                <a:gd name="T2" fmla="*/ 438 w 448"/>
                <a:gd name="T3" fmla="*/ 220 h 221"/>
                <a:gd name="T4" fmla="*/ 4 w 448"/>
                <a:gd name="T5" fmla="*/ 13 h 221"/>
                <a:gd name="T6" fmla="*/ 1 w 448"/>
                <a:gd name="T7" fmla="*/ 5 h 221"/>
                <a:gd name="T8" fmla="*/ 9 w 448"/>
                <a:gd name="T9" fmla="*/ 2 h 221"/>
                <a:gd name="T10" fmla="*/ 444 w 448"/>
                <a:gd name="T11" fmla="*/ 209 h 221"/>
                <a:gd name="T12" fmla="*/ 446 w 448"/>
                <a:gd name="T13" fmla="*/ 217 h 221"/>
                <a:gd name="T14" fmla="*/ 441 w 448"/>
                <a:gd name="T15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8" h="221">
                  <a:moveTo>
                    <a:pt x="441" y="221"/>
                  </a:moveTo>
                  <a:cubicBezTo>
                    <a:pt x="440" y="221"/>
                    <a:pt x="439" y="221"/>
                    <a:pt x="438" y="22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3" y="2"/>
                    <a:pt x="6" y="0"/>
                    <a:pt x="9" y="2"/>
                  </a:cubicBezTo>
                  <a:cubicBezTo>
                    <a:pt x="444" y="209"/>
                    <a:pt x="444" y="209"/>
                    <a:pt x="444" y="209"/>
                  </a:cubicBezTo>
                  <a:cubicBezTo>
                    <a:pt x="447" y="211"/>
                    <a:pt x="448" y="214"/>
                    <a:pt x="446" y="217"/>
                  </a:cubicBezTo>
                  <a:cubicBezTo>
                    <a:pt x="445" y="220"/>
                    <a:pt x="443" y="221"/>
                    <a:pt x="441" y="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65" name="Group 364"/>
          <p:cNvGrpSpPr/>
          <p:nvPr/>
        </p:nvGrpSpPr>
        <p:grpSpPr>
          <a:xfrm>
            <a:off x="5548189" y="3903775"/>
            <a:ext cx="1566312" cy="748830"/>
            <a:chOff x="5251453" y="3605147"/>
            <a:chExt cx="1566312" cy="748830"/>
          </a:xfrm>
          <a:solidFill>
            <a:schemeClr val="tx1">
              <a:alpha val="10000"/>
            </a:schemeClr>
          </a:solidFill>
        </p:grpSpPr>
        <p:sp>
          <p:nvSpPr>
            <p:cNvPr id="366" name="Freeform 92"/>
            <p:cNvSpPr>
              <a:spLocks/>
            </p:cNvSpPr>
            <p:nvPr/>
          </p:nvSpPr>
          <p:spPr bwMode="auto">
            <a:xfrm>
              <a:off x="5251453" y="3605147"/>
              <a:ext cx="1566312" cy="748830"/>
            </a:xfrm>
            <a:custGeom>
              <a:avLst/>
              <a:gdLst>
                <a:gd name="T0" fmla="*/ 742 w 769"/>
                <a:gd name="T1" fmla="*/ 354 h 367"/>
                <a:gd name="T2" fmla="*/ 741 w 769"/>
                <a:gd name="T3" fmla="*/ 306 h 367"/>
                <a:gd name="T4" fmla="*/ 129 w 769"/>
                <a:gd name="T5" fmla="*/ 14 h 367"/>
                <a:gd name="T6" fmla="*/ 28 w 769"/>
                <a:gd name="T7" fmla="*/ 13 h 367"/>
                <a:gd name="T8" fmla="*/ 29 w 769"/>
                <a:gd name="T9" fmla="*/ 61 h 367"/>
                <a:gd name="T10" fmla="*/ 641 w 769"/>
                <a:gd name="T11" fmla="*/ 354 h 367"/>
                <a:gd name="T12" fmla="*/ 742 w 769"/>
                <a:gd name="T13" fmla="*/ 35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367">
                  <a:moveTo>
                    <a:pt x="742" y="354"/>
                  </a:moveTo>
                  <a:cubicBezTo>
                    <a:pt x="769" y="341"/>
                    <a:pt x="769" y="320"/>
                    <a:pt x="741" y="306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100" y="0"/>
                    <a:pt x="55" y="0"/>
                    <a:pt x="28" y="13"/>
                  </a:cubicBezTo>
                  <a:cubicBezTo>
                    <a:pt x="0" y="26"/>
                    <a:pt x="1" y="48"/>
                    <a:pt x="29" y="61"/>
                  </a:cubicBezTo>
                  <a:cubicBezTo>
                    <a:pt x="641" y="354"/>
                    <a:pt x="641" y="354"/>
                    <a:pt x="641" y="354"/>
                  </a:cubicBezTo>
                  <a:cubicBezTo>
                    <a:pt x="669" y="367"/>
                    <a:pt x="715" y="367"/>
                    <a:pt x="742" y="3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7" name="Freeform 93"/>
            <p:cNvSpPr>
              <a:spLocks/>
            </p:cNvSpPr>
            <p:nvPr/>
          </p:nvSpPr>
          <p:spPr bwMode="auto">
            <a:xfrm>
              <a:off x="5386217" y="3657273"/>
              <a:ext cx="912835" cy="450061"/>
            </a:xfrm>
            <a:custGeom>
              <a:avLst/>
              <a:gdLst>
                <a:gd name="T0" fmla="*/ 441 w 448"/>
                <a:gd name="T1" fmla="*/ 221 h 221"/>
                <a:gd name="T2" fmla="*/ 438 w 448"/>
                <a:gd name="T3" fmla="*/ 220 h 221"/>
                <a:gd name="T4" fmla="*/ 4 w 448"/>
                <a:gd name="T5" fmla="*/ 13 h 221"/>
                <a:gd name="T6" fmla="*/ 1 w 448"/>
                <a:gd name="T7" fmla="*/ 5 h 221"/>
                <a:gd name="T8" fmla="*/ 9 w 448"/>
                <a:gd name="T9" fmla="*/ 2 h 221"/>
                <a:gd name="T10" fmla="*/ 444 w 448"/>
                <a:gd name="T11" fmla="*/ 209 h 221"/>
                <a:gd name="T12" fmla="*/ 446 w 448"/>
                <a:gd name="T13" fmla="*/ 217 h 221"/>
                <a:gd name="T14" fmla="*/ 441 w 448"/>
                <a:gd name="T15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8" h="221">
                  <a:moveTo>
                    <a:pt x="441" y="221"/>
                  </a:moveTo>
                  <a:cubicBezTo>
                    <a:pt x="440" y="221"/>
                    <a:pt x="439" y="221"/>
                    <a:pt x="438" y="22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3" y="2"/>
                    <a:pt x="6" y="0"/>
                    <a:pt x="9" y="2"/>
                  </a:cubicBezTo>
                  <a:cubicBezTo>
                    <a:pt x="444" y="209"/>
                    <a:pt x="444" y="209"/>
                    <a:pt x="444" y="209"/>
                  </a:cubicBezTo>
                  <a:cubicBezTo>
                    <a:pt x="447" y="211"/>
                    <a:pt x="448" y="214"/>
                    <a:pt x="446" y="217"/>
                  </a:cubicBezTo>
                  <a:cubicBezTo>
                    <a:pt x="445" y="220"/>
                    <a:pt x="443" y="221"/>
                    <a:pt x="441" y="2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70" name="Straight Connector 369"/>
          <p:cNvCxnSpPr/>
          <p:nvPr/>
        </p:nvCxnSpPr>
        <p:spPr>
          <a:xfrm flipH="1" flipV="1">
            <a:off x="4133820" y="2854845"/>
            <a:ext cx="992902" cy="612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/>
          <p:cNvCxnSpPr/>
          <p:nvPr/>
        </p:nvCxnSpPr>
        <p:spPr>
          <a:xfrm flipH="1">
            <a:off x="2320602" y="2854845"/>
            <a:ext cx="1813219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/>
          <p:cNvCxnSpPr/>
          <p:nvPr/>
        </p:nvCxnSpPr>
        <p:spPr>
          <a:xfrm flipH="1">
            <a:off x="3036284" y="4533257"/>
            <a:ext cx="1149594" cy="604435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Connector 372"/>
          <p:cNvCxnSpPr/>
          <p:nvPr/>
        </p:nvCxnSpPr>
        <p:spPr>
          <a:xfrm flipH="1">
            <a:off x="1420951" y="5137692"/>
            <a:ext cx="1615334" cy="0"/>
          </a:xfrm>
          <a:prstGeom prst="line">
            <a:avLst/>
          </a:prstGeom>
          <a:ln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/>
          <p:nvPr/>
        </p:nvCxnSpPr>
        <p:spPr>
          <a:xfrm flipV="1">
            <a:off x="7859907" y="2838161"/>
            <a:ext cx="638681" cy="46240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/>
          <p:cNvCxnSpPr/>
          <p:nvPr/>
        </p:nvCxnSpPr>
        <p:spPr>
          <a:xfrm>
            <a:off x="8498588" y="2838161"/>
            <a:ext cx="2137782" cy="0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7" name="TextBox 376"/>
          <p:cNvSpPr txBox="1"/>
          <p:nvPr/>
        </p:nvSpPr>
        <p:spPr>
          <a:xfrm>
            <a:off x="2272945" y="2408853"/>
            <a:ext cx="2409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Programme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Schedule</a:t>
            </a:r>
            <a:endParaRPr lang="id-ID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9" name="TextBox 378"/>
          <p:cNvSpPr txBox="1"/>
          <p:nvPr/>
        </p:nvSpPr>
        <p:spPr>
          <a:xfrm>
            <a:off x="885211" y="4713613"/>
            <a:ext cx="2447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Feedback Mechanism</a:t>
            </a:r>
            <a:endParaRPr lang="id-ID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0" name="TextBox 379"/>
          <p:cNvSpPr txBox="1"/>
          <p:nvPr/>
        </p:nvSpPr>
        <p:spPr>
          <a:xfrm>
            <a:off x="8871623" y="2403345"/>
            <a:ext cx="1778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Archival Videos</a:t>
            </a:r>
            <a:endParaRPr lang="id-ID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1" name="TextBox 380"/>
          <p:cNvSpPr txBox="1"/>
          <p:nvPr/>
        </p:nvSpPr>
        <p:spPr>
          <a:xfrm>
            <a:off x="9131960" y="4632219"/>
            <a:ext cx="2933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Search &amp; Browse Interface</a:t>
            </a:r>
            <a:endParaRPr lang="id-ID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84" name="Straight Connector 383"/>
          <p:cNvCxnSpPr/>
          <p:nvPr/>
        </p:nvCxnSpPr>
        <p:spPr>
          <a:xfrm>
            <a:off x="8597868" y="4902581"/>
            <a:ext cx="522140" cy="20303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/>
          <p:cNvCxnSpPr/>
          <p:nvPr/>
        </p:nvCxnSpPr>
        <p:spPr>
          <a:xfrm>
            <a:off x="9120007" y="5105615"/>
            <a:ext cx="1867457" cy="0"/>
          </a:xfrm>
          <a:prstGeom prst="line">
            <a:avLst/>
          </a:prstGeom>
          <a:ln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4526482" y="1417488"/>
            <a:ext cx="313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Free 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DTH Channel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for Education</a:t>
            </a:r>
          </a:p>
        </p:txBody>
      </p:sp>
    </p:spTree>
    <p:extLst>
      <p:ext uri="{BB962C8B-B14F-4D97-AF65-F5344CB8AC3E}">
        <p14:creationId xmlns:p14="http://schemas.microsoft.com/office/powerpoint/2010/main" val="198288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0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5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" grpId="0"/>
      <p:bldP spid="354" grpId="0" animBg="1"/>
      <p:bldP spid="377" grpId="0"/>
      <p:bldP spid="379" grpId="0"/>
      <p:bldP spid="380" grpId="0"/>
      <p:bldP spid="381" grpId="0"/>
      <p:bldP spid="1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Freeform 13"/>
          <p:cNvSpPr>
            <a:spLocks/>
          </p:cNvSpPr>
          <p:nvPr/>
        </p:nvSpPr>
        <p:spPr bwMode="auto">
          <a:xfrm>
            <a:off x="10164502" y="3789073"/>
            <a:ext cx="2027498" cy="1482489"/>
          </a:xfrm>
          <a:custGeom>
            <a:avLst/>
            <a:gdLst>
              <a:gd name="T0" fmla="*/ 1230 w 1276"/>
              <a:gd name="T1" fmla="*/ 748 h 933"/>
              <a:gd name="T2" fmla="*/ 1221 w 1276"/>
              <a:gd name="T3" fmla="*/ 748 h 933"/>
              <a:gd name="T4" fmla="*/ 1206 w 1276"/>
              <a:gd name="T5" fmla="*/ 748 h 933"/>
              <a:gd name="T6" fmla="*/ 1211 w 1276"/>
              <a:gd name="T7" fmla="*/ 216 h 933"/>
              <a:gd name="T8" fmla="*/ 1218 w 1276"/>
              <a:gd name="T9" fmla="*/ 216 h 933"/>
              <a:gd name="T10" fmla="*/ 1221 w 1276"/>
              <a:gd name="T11" fmla="*/ 214 h 933"/>
              <a:gd name="T12" fmla="*/ 1218 w 1276"/>
              <a:gd name="T13" fmla="*/ 185 h 933"/>
              <a:gd name="T14" fmla="*/ 1206 w 1276"/>
              <a:gd name="T15" fmla="*/ 182 h 933"/>
              <a:gd name="T16" fmla="*/ 1192 w 1276"/>
              <a:gd name="T17" fmla="*/ 180 h 933"/>
              <a:gd name="T18" fmla="*/ 1182 w 1276"/>
              <a:gd name="T19" fmla="*/ 0 h 933"/>
              <a:gd name="T20" fmla="*/ 1172 w 1276"/>
              <a:gd name="T21" fmla="*/ 180 h 933"/>
              <a:gd name="T22" fmla="*/ 1158 w 1276"/>
              <a:gd name="T23" fmla="*/ 180 h 933"/>
              <a:gd name="T24" fmla="*/ 1143 w 1276"/>
              <a:gd name="T25" fmla="*/ 182 h 933"/>
              <a:gd name="T26" fmla="*/ 1141 w 1276"/>
              <a:gd name="T27" fmla="*/ 212 h 933"/>
              <a:gd name="T28" fmla="*/ 1143 w 1276"/>
              <a:gd name="T29" fmla="*/ 214 h 933"/>
              <a:gd name="T30" fmla="*/ 1151 w 1276"/>
              <a:gd name="T31" fmla="*/ 214 h 933"/>
              <a:gd name="T32" fmla="*/ 1071 w 1276"/>
              <a:gd name="T33" fmla="*/ 659 h 933"/>
              <a:gd name="T34" fmla="*/ 659 w 1276"/>
              <a:gd name="T35" fmla="*/ 496 h 933"/>
              <a:gd name="T36" fmla="*/ 666 w 1276"/>
              <a:gd name="T37" fmla="*/ 491 h 933"/>
              <a:gd name="T38" fmla="*/ 611 w 1276"/>
              <a:gd name="T39" fmla="*/ 430 h 933"/>
              <a:gd name="T40" fmla="*/ 620 w 1276"/>
              <a:gd name="T41" fmla="*/ 425 h 933"/>
              <a:gd name="T42" fmla="*/ 606 w 1276"/>
              <a:gd name="T43" fmla="*/ 420 h 933"/>
              <a:gd name="T44" fmla="*/ 608 w 1276"/>
              <a:gd name="T45" fmla="*/ 406 h 933"/>
              <a:gd name="T46" fmla="*/ 606 w 1276"/>
              <a:gd name="T47" fmla="*/ 389 h 933"/>
              <a:gd name="T48" fmla="*/ 594 w 1276"/>
              <a:gd name="T49" fmla="*/ 379 h 933"/>
              <a:gd name="T50" fmla="*/ 586 w 1276"/>
              <a:gd name="T51" fmla="*/ 377 h 933"/>
              <a:gd name="T52" fmla="*/ 569 w 1276"/>
              <a:gd name="T53" fmla="*/ 377 h 933"/>
              <a:gd name="T54" fmla="*/ 562 w 1276"/>
              <a:gd name="T55" fmla="*/ 379 h 933"/>
              <a:gd name="T56" fmla="*/ 552 w 1276"/>
              <a:gd name="T57" fmla="*/ 391 h 933"/>
              <a:gd name="T58" fmla="*/ 548 w 1276"/>
              <a:gd name="T59" fmla="*/ 399 h 933"/>
              <a:gd name="T60" fmla="*/ 548 w 1276"/>
              <a:gd name="T61" fmla="*/ 413 h 933"/>
              <a:gd name="T62" fmla="*/ 552 w 1276"/>
              <a:gd name="T63" fmla="*/ 423 h 933"/>
              <a:gd name="T64" fmla="*/ 538 w 1276"/>
              <a:gd name="T65" fmla="*/ 425 h 933"/>
              <a:gd name="T66" fmla="*/ 548 w 1276"/>
              <a:gd name="T67" fmla="*/ 430 h 933"/>
              <a:gd name="T68" fmla="*/ 519 w 1276"/>
              <a:gd name="T69" fmla="*/ 491 h 933"/>
              <a:gd name="T70" fmla="*/ 412 w 1276"/>
              <a:gd name="T71" fmla="*/ 491 h 933"/>
              <a:gd name="T72" fmla="*/ 402 w 1276"/>
              <a:gd name="T73" fmla="*/ 491 h 933"/>
              <a:gd name="T74" fmla="*/ 359 w 1276"/>
              <a:gd name="T75" fmla="*/ 464 h 933"/>
              <a:gd name="T76" fmla="*/ 366 w 1276"/>
              <a:gd name="T77" fmla="*/ 459 h 933"/>
              <a:gd name="T78" fmla="*/ 204 w 1276"/>
              <a:gd name="T79" fmla="*/ 447 h 933"/>
              <a:gd name="T80" fmla="*/ 194 w 1276"/>
              <a:gd name="T81" fmla="*/ 416 h 933"/>
              <a:gd name="T82" fmla="*/ 177 w 1276"/>
              <a:gd name="T83" fmla="*/ 391 h 933"/>
              <a:gd name="T84" fmla="*/ 155 w 1276"/>
              <a:gd name="T85" fmla="*/ 369 h 933"/>
              <a:gd name="T86" fmla="*/ 141 w 1276"/>
              <a:gd name="T87" fmla="*/ 360 h 933"/>
              <a:gd name="T88" fmla="*/ 114 w 1276"/>
              <a:gd name="T89" fmla="*/ 350 h 933"/>
              <a:gd name="T90" fmla="*/ 112 w 1276"/>
              <a:gd name="T91" fmla="*/ 348 h 933"/>
              <a:gd name="T92" fmla="*/ 97 w 1276"/>
              <a:gd name="T93" fmla="*/ 345 h 933"/>
              <a:gd name="T94" fmla="*/ 92 w 1276"/>
              <a:gd name="T95" fmla="*/ 345 h 933"/>
              <a:gd name="T96" fmla="*/ 88 w 1276"/>
              <a:gd name="T97" fmla="*/ 345 h 933"/>
              <a:gd name="T98" fmla="*/ 78 w 1276"/>
              <a:gd name="T99" fmla="*/ 263 h 933"/>
              <a:gd name="T100" fmla="*/ 73 w 1276"/>
              <a:gd name="T101" fmla="*/ 345 h 933"/>
              <a:gd name="T102" fmla="*/ 68 w 1276"/>
              <a:gd name="T103" fmla="*/ 345 h 933"/>
              <a:gd name="T104" fmla="*/ 51 w 1276"/>
              <a:gd name="T105" fmla="*/ 348 h 933"/>
              <a:gd name="T106" fmla="*/ 51 w 1276"/>
              <a:gd name="T107" fmla="*/ 348 h 933"/>
              <a:gd name="T108" fmla="*/ 37 w 1276"/>
              <a:gd name="T109" fmla="*/ 355 h 933"/>
              <a:gd name="T110" fmla="*/ 22 w 1276"/>
              <a:gd name="T111" fmla="*/ 360 h 933"/>
              <a:gd name="T112" fmla="*/ 0 w 1276"/>
              <a:gd name="T113" fmla="*/ 374 h 933"/>
              <a:gd name="T114" fmla="*/ 1276 w 1276"/>
              <a:gd name="T115" fmla="*/ 933 h 933"/>
              <a:gd name="T116" fmla="*/ 1233 w 1276"/>
              <a:gd name="T117" fmla="*/ 739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76" h="933">
                <a:moveTo>
                  <a:pt x="1233" y="746"/>
                </a:moveTo>
                <a:lnTo>
                  <a:pt x="1230" y="748"/>
                </a:lnTo>
                <a:lnTo>
                  <a:pt x="1228" y="748"/>
                </a:lnTo>
                <a:lnTo>
                  <a:pt x="1221" y="748"/>
                </a:lnTo>
                <a:lnTo>
                  <a:pt x="1216" y="748"/>
                </a:lnTo>
                <a:lnTo>
                  <a:pt x="1206" y="748"/>
                </a:lnTo>
                <a:lnTo>
                  <a:pt x="1206" y="741"/>
                </a:lnTo>
                <a:lnTo>
                  <a:pt x="1211" y="216"/>
                </a:lnTo>
                <a:lnTo>
                  <a:pt x="1213" y="216"/>
                </a:lnTo>
                <a:lnTo>
                  <a:pt x="1218" y="216"/>
                </a:lnTo>
                <a:lnTo>
                  <a:pt x="1221" y="214"/>
                </a:lnTo>
                <a:lnTo>
                  <a:pt x="1221" y="214"/>
                </a:lnTo>
                <a:lnTo>
                  <a:pt x="1221" y="185"/>
                </a:lnTo>
                <a:lnTo>
                  <a:pt x="1218" y="185"/>
                </a:lnTo>
                <a:lnTo>
                  <a:pt x="1213" y="182"/>
                </a:lnTo>
                <a:lnTo>
                  <a:pt x="1206" y="182"/>
                </a:lnTo>
                <a:lnTo>
                  <a:pt x="1197" y="180"/>
                </a:lnTo>
                <a:lnTo>
                  <a:pt x="1192" y="180"/>
                </a:lnTo>
                <a:lnTo>
                  <a:pt x="1192" y="93"/>
                </a:lnTo>
                <a:lnTo>
                  <a:pt x="1182" y="0"/>
                </a:lnTo>
                <a:lnTo>
                  <a:pt x="1175" y="90"/>
                </a:lnTo>
                <a:lnTo>
                  <a:pt x="1172" y="180"/>
                </a:lnTo>
                <a:lnTo>
                  <a:pt x="1165" y="180"/>
                </a:lnTo>
                <a:lnTo>
                  <a:pt x="1158" y="180"/>
                </a:lnTo>
                <a:lnTo>
                  <a:pt x="1151" y="180"/>
                </a:lnTo>
                <a:lnTo>
                  <a:pt x="1143" y="182"/>
                </a:lnTo>
                <a:lnTo>
                  <a:pt x="1141" y="182"/>
                </a:lnTo>
                <a:lnTo>
                  <a:pt x="1141" y="212"/>
                </a:lnTo>
                <a:lnTo>
                  <a:pt x="1141" y="212"/>
                </a:lnTo>
                <a:lnTo>
                  <a:pt x="1143" y="214"/>
                </a:lnTo>
                <a:lnTo>
                  <a:pt x="1148" y="214"/>
                </a:lnTo>
                <a:lnTo>
                  <a:pt x="1151" y="214"/>
                </a:lnTo>
                <a:lnTo>
                  <a:pt x="1146" y="714"/>
                </a:lnTo>
                <a:lnTo>
                  <a:pt x="1071" y="659"/>
                </a:lnTo>
                <a:lnTo>
                  <a:pt x="661" y="651"/>
                </a:lnTo>
                <a:lnTo>
                  <a:pt x="659" y="496"/>
                </a:lnTo>
                <a:lnTo>
                  <a:pt x="666" y="496"/>
                </a:lnTo>
                <a:lnTo>
                  <a:pt x="666" y="491"/>
                </a:lnTo>
                <a:lnTo>
                  <a:pt x="611" y="491"/>
                </a:lnTo>
                <a:lnTo>
                  <a:pt x="611" y="430"/>
                </a:lnTo>
                <a:lnTo>
                  <a:pt x="620" y="428"/>
                </a:lnTo>
                <a:lnTo>
                  <a:pt x="620" y="425"/>
                </a:lnTo>
                <a:lnTo>
                  <a:pt x="603" y="423"/>
                </a:lnTo>
                <a:lnTo>
                  <a:pt x="606" y="420"/>
                </a:lnTo>
                <a:lnTo>
                  <a:pt x="608" y="413"/>
                </a:lnTo>
                <a:lnTo>
                  <a:pt x="608" y="406"/>
                </a:lnTo>
                <a:lnTo>
                  <a:pt x="608" y="399"/>
                </a:lnTo>
                <a:lnTo>
                  <a:pt x="606" y="389"/>
                </a:lnTo>
                <a:lnTo>
                  <a:pt x="601" y="384"/>
                </a:lnTo>
                <a:lnTo>
                  <a:pt x="594" y="379"/>
                </a:lnTo>
                <a:lnTo>
                  <a:pt x="586" y="377"/>
                </a:lnTo>
                <a:lnTo>
                  <a:pt x="586" y="377"/>
                </a:lnTo>
                <a:lnTo>
                  <a:pt x="577" y="374"/>
                </a:lnTo>
                <a:lnTo>
                  <a:pt x="569" y="377"/>
                </a:lnTo>
                <a:lnTo>
                  <a:pt x="569" y="377"/>
                </a:lnTo>
                <a:lnTo>
                  <a:pt x="562" y="379"/>
                </a:lnTo>
                <a:lnTo>
                  <a:pt x="557" y="384"/>
                </a:lnTo>
                <a:lnTo>
                  <a:pt x="552" y="391"/>
                </a:lnTo>
                <a:lnTo>
                  <a:pt x="548" y="399"/>
                </a:lnTo>
                <a:lnTo>
                  <a:pt x="548" y="399"/>
                </a:lnTo>
                <a:lnTo>
                  <a:pt x="548" y="406"/>
                </a:lnTo>
                <a:lnTo>
                  <a:pt x="548" y="413"/>
                </a:lnTo>
                <a:lnTo>
                  <a:pt x="552" y="420"/>
                </a:lnTo>
                <a:lnTo>
                  <a:pt x="552" y="423"/>
                </a:lnTo>
                <a:lnTo>
                  <a:pt x="552" y="423"/>
                </a:lnTo>
                <a:lnTo>
                  <a:pt x="538" y="425"/>
                </a:lnTo>
                <a:lnTo>
                  <a:pt x="538" y="430"/>
                </a:lnTo>
                <a:lnTo>
                  <a:pt x="548" y="430"/>
                </a:lnTo>
                <a:lnTo>
                  <a:pt x="550" y="491"/>
                </a:lnTo>
                <a:lnTo>
                  <a:pt x="519" y="491"/>
                </a:lnTo>
                <a:lnTo>
                  <a:pt x="509" y="491"/>
                </a:lnTo>
                <a:lnTo>
                  <a:pt x="412" y="491"/>
                </a:lnTo>
                <a:lnTo>
                  <a:pt x="412" y="491"/>
                </a:lnTo>
                <a:lnTo>
                  <a:pt x="402" y="491"/>
                </a:lnTo>
                <a:lnTo>
                  <a:pt x="359" y="491"/>
                </a:lnTo>
                <a:lnTo>
                  <a:pt x="359" y="464"/>
                </a:lnTo>
                <a:lnTo>
                  <a:pt x="366" y="464"/>
                </a:lnTo>
                <a:lnTo>
                  <a:pt x="366" y="459"/>
                </a:lnTo>
                <a:lnTo>
                  <a:pt x="206" y="459"/>
                </a:lnTo>
                <a:lnTo>
                  <a:pt x="204" y="447"/>
                </a:lnTo>
                <a:lnTo>
                  <a:pt x="201" y="430"/>
                </a:lnTo>
                <a:lnTo>
                  <a:pt x="194" y="416"/>
                </a:lnTo>
                <a:lnTo>
                  <a:pt x="187" y="403"/>
                </a:lnTo>
                <a:lnTo>
                  <a:pt x="177" y="391"/>
                </a:lnTo>
                <a:lnTo>
                  <a:pt x="167" y="379"/>
                </a:lnTo>
                <a:lnTo>
                  <a:pt x="155" y="369"/>
                </a:lnTo>
                <a:lnTo>
                  <a:pt x="141" y="362"/>
                </a:lnTo>
                <a:lnTo>
                  <a:pt x="141" y="360"/>
                </a:lnTo>
                <a:lnTo>
                  <a:pt x="126" y="355"/>
                </a:lnTo>
                <a:lnTo>
                  <a:pt x="114" y="350"/>
                </a:lnTo>
                <a:lnTo>
                  <a:pt x="114" y="348"/>
                </a:lnTo>
                <a:lnTo>
                  <a:pt x="112" y="348"/>
                </a:lnTo>
                <a:lnTo>
                  <a:pt x="112" y="348"/>
                </a:lnTo>
                <a:lnTo>
                  <a:pt x="97" y="345"/>
                </a:lnTo>
                <a:lnTo>
                  <a:pt x="95" y="345"/>
                </a:lnTo>
                <a:lnTo>
                  <a:pt x="92" y="345"/>
                </a:lnTo>
                <a:lnTo>
                  <a:pt x="90" y="345"/>
                </a:lnTo>
                <a:lnTo>
                  <a:pt x="88" y="345"/>
                </a:lnTo>
                <a:lnTo>
                  <a:pt x="90" y="263"/>
                </a:lnTo>
                <a:lnTo>
                  <a:pt x="78" y="263"/>
                </a:lnTo>
                <a:lnTo>
                  <a:pt x="75" y="345"/>
                </a:lnTo>
                <a:lnTo>
                  <a:pt x="73" y="345"/>
                </a:lnTo>
                <a:lnTo>
                  <a:pt x="71" y="345"/>
                </a:lnTo>
                <a:lnTo>
                  <a:pt x="68" y="345"/>
                </a:lnTo>
                <a:lnTo>
                  <a:pt x="54" y="348"/>
                </a:lnTo>
                <a:lnTo>
                  <a:pt x="51" y="348"/>
                </a:lnTo>
                <a:lnTo>
                  <a:pt x="51" y="348"/>
                </a:lnTo>
                <a:lnTo>
                  <a:pt x="51" y="348"/>
                </a:lnTo>
                <a:lnTo>
                  <a:pt x="51" y="350"/>
                </a:lnTo>
                <a:lnTo>
                  <a:pt x="37" y="355"/>
                </a:lnTo>
                <a:lnTo>
                  <a:pt x="22" y="360"/>
                </a:lnTo>
                <a:lnTo>
                  <a:pt x="22" y="360"/>
                </a:lnTo>
                <a:lnTo>
                  <a:pt x="8" y="369"/>
                </a:lnTo>
                <a:lnTo>
                  <a:pt x="0" y="374"/>
                </a:lnTo>
                <a:lnTo>
                  <a:pt x="0" y="933"/>
                </a:lnTo>
                <a:lnTo>
                  <a:pt x="1276" y="933"/>
                </a:lnTo>
                <a:lnTo>
                  <a:pt x="1276" y="739"/>
                </a:lnTo>
                <a:lnTo>
                  <a:pt x="1233" y="739"/>
                </a:lnTo>
                <a:lnTo>
                  <a:pt x="1233" y="7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35" name="Freeform 14"/>
          <p:cNvSpPr>
            <a:spLocks noEditPoints="1"/>
          </p:cNvSpPr>
          <p:nvPr/>
        </p:nvSpPr>
        <p:spPr bwMode="auto">
          <a:xfrm>
            <a:off x="8129058" y="2776904"/>
            <a:ext cx="2035444" cy="2504183"/>
          </a:xfrm>
          <a:custGeom>
            <a:avLst/>
            <a:gdLst>
              <a:gd name="T0" fmla="*/ 1247 w 1281"/>
              <a:gd name="T1" fmla="*/ 1059 h 1576"/>
              <a:gd name="T2" fmla="*/ 1063 w 1281"/>
              <a:gd name="T3" fmla="*/ 1107 h 1576"/>
              <a:gd name="T4" fmla="*/ 1010 w 1281"/>
              <a:gd name="T5" fmla="*/ 634 h 1576"/>
              <a:gd name="T6" fmla="*/ 879 w 1281"/>
              <a:gd name="T7" fmla="*/ 801 h 1576"/>
              <a:gd name="T8" fmla="*/ 831 w 1281"/>
              <a:gd name="T9" fmla="*/ 306 h 1576"/>
              <a:gd name="T10" fmla="*/ 882 w 1281"/>
              <a:gd name="T11" fmla="*/ 296 h 1576"/>
              <a:gd name="T12" fmla="*/ 882 w 1281"/>
              <a:gd name="T13" fmla="*/ 264 h 1576"/>
              <a:gd name="T14" fmla="*/ 884 w 1281"/>
              <a:gd name="T15" fmla="*/ 245 h 1576"/>
              <a:gd name="T16" fmla="*/ 879 w 1281"/>
              <a:gd name="T17" fmla="*/ 89 h 1576"/>
              <a:gd name="T18" fmla="*/ 877 w 1281"/>
              <a:gd name="T19" fmla="*/ 143 h 1576"/>
              <a:gd name="T20" fmla="*/ 795 w 1281"/>
              <a:gd name="T21" fmla="*/ 111 h 1576"/>
              <a:gd name="T22" fmla="*/ 790 w 1281"/>
              <a:gd name="T23" fmla="*/ 145 h 1576"/>
              <a:gd name="T24" fmla="*/ 710 w 1281"/>
              <a:gd name="T25" fmla="*/ 114 h 1576"/>
              <a:gd name="T26" fmla="*/ 703 w 1281"/>
              <a:gd name="T27" fmla="*/ 89 h 1576"/>
              <a:gd name="T28" fmla="*/ 623 w 1281"/>
              <a:gd name="T29" fmla="*/ 153 h 1576"/>
              <a:gd name="T30" fmla="*/ 615 w 1281"/>
              <a:gd name="T31" fmla="*/ 153 h 1576"/>
              <a:gd name="T32" fmla="*/ 615 w 1281"/>
              <a:gd name="T33" fmla="*/ 89 h 1576"/>
              <a:gd name="T34" fmla="*/ 536 w 1281"/>
              <a:gd name="T35" fmla="*/ 153 h 1576"/>
              <a:gd name="T36" fmla="*/ 528 w 1281"/>
              <a:gd name="T37" fmla="*/ 153 h 1576"/>
              <a:gd name="T38" fmla="*/ 526 w 1281"/>
              <a:gd name="T39" fmla="*/ 0 h 1576"/>
              <a:gd name="T40" fmla="*/ 521 w 1281"/>
              <a:gd name="T41" fmla="*/ 145 h 1576"/>
              <a:gd name="T42" fmla="*/ 499 w 1281"/>
              <a:gd name="T43" fmla="*/ 189 h 1576"/>
              <a:gd name="T44" fmla="*/ 468 w 1281"/>
              <a:gd name="T45" fmla="*/ 191 h 1576"/>
              <a:gd name="T46" fmla="*/ 448 w 1281"/>
              <a:gd name="T47" fmla="*/ 191 h 1576"/>
              <a:gd name="T48" fmla="*/ 429 w 1281"/>
              <a:gd name="T49" fmla="*/ 194 h 1576"/>
              <a:gd name="T50" fmla="*/ 412 w 1281"/>
              <a:gd name="T51" fmla="*/ 196 h 1576"/>
              <a:gd name="T52" fmla="*/ 395 w 1281"/>
              <a:gd name="T53" fmla="*/ 199 h 1576"/>
              <a:gd name="T54" fmla="*/ 366 w 1281"/>
              <a:gd name="T55" fmla="*/ 206 h 1576"/>
              <a:gd name="T56" fmla="*/ 354 w 1281"/>
              <a:gd name="T57" fmla="*/ 208 h 1576"/>
              <a:gd name="T58" fmla="*/ 347 w 1281"/>
              <a:gd name="T59" fmla="*/ 213 h 1576"/>
              <a:gd name="T60" fmla="*/ 342 w 1281"/>
              <a:gd name="T61" fmla="*/ 216 h 1576"/>
              <a:gd name="T62" fmla="*/ 342 w 1281"/>
              <a:gd name="T63" fmla="*/ 216 h 1576"/>
              <a:gd name="T64" fmla="*/ 337 w 1281"/>
              <a:gd name="T65" fmla="*/ 221 h 1576"/>
              <a:gd name="T66" fmla="*/ 339 w 1281"/>
              <a:gd name="T67" fmla="*/ 228 h 1576"/>
              <a:gd name="T68" fmla="*/ 337 w 1281"/>
              <a:gd name="T69" fmla="*/ 223 h 1576"/>
              <a:gd name="T70" fmla="*/ 337 w 1281"/>
              <a:gd name="T71" fmla="*/ 228 h 1576"/>
              <a:gd name="T72" fmla="*/ 339 w 1281"/>
              <a:gd name="T73" fmla="*/ 230 h 1576"/>
              <a:gd name="T74" fmla="*/ 342 w 1281"/>
              <a:gd name="T75" fmla="*/ 233 h 1576"/>
              <a:gd name="T76" fmla="*/ 344 w 1281"/>
              <a:gd name="T77" fmla="*/ 238 h 1576"/>
              <a:gd name="T78" fmla="*/ 352 w 1281"/>
              <a:gd name="T79" fmla="*/ 240 h 1576"/>
              <a:gd name="T80" fmla="*/ 359 w 1281"/>
              <a:gd name="T81" fmla="*/ 242 h 1576"/>
              <a:gd name="T82" fmla="*/ 368 w 1281"/>
              <a:gd name="T83" fmla="*/ 245 h 1576"/>
              <a:gd name="T84" fmla="*/ 378 w 1281"/>
              <a:gd name="T85" fmla="*/ 247 h 1576"/>
              <a:gd name="T86" fmla="*/ 390 w 1281"/>
              <a:gd name="T87" fmla="*/ 250 h 1576"/>
              <a:gd name="T88" fmla="*/ 400 w 1281"/>
              <a:gd name="T89" fmla="*/ 252 h 1576"/>
              <a:gd name="T90" fmla="*/ 402 w 1281"/>
              <a:gd name="T91" fmla="*/ 310 h 1576"/>
              <a:gd name="T92" fmla="*/ 402 w 1281"/>
              <a:gd name="T93" fmla="*/ 371 h 1576"/>
              <a:gd name="T94" fmla="*/ 402 w 1281"/>
              <a:gd name="T95" fmla="*/ 400 h 1576"/>
              <a:gd name="T96" fmla="*/ 400 w 1281"/>
              <a:gd name="T97" fmla="*/ 1260 h 1576"/>
              <a:gd name="T98" fmla="*/ 90 w 1281"/>
              <a:gd name="T99" fmla="*/ 383 h 1576"/>
              <a:gd name="T100" fmla="*/ 10 w 1281"/>
              <a:gd name="T101" fmla="*/ 1224 h 1576"/>
              <a:gd name="T102" fmla="*/ 1281 w 1281"/>
              <a:gd name="T103" fmla="*/ 1576 h 1576"/>
              <a:gd name="T104" fmla="*/ 352 w 1281"/>
              <a:gd name="T105" fmla="*/ 228 h 1576"/>
              <a:gd name="T106" fmla="*/ 342 w 1281"/>
              <a:gd name="T107" fmla="*/ 225 h 1576"/>
              <a:gd name="T108" fmla="*/ 342 w 1281"/>
              <a:gd name="T109" fmla="*/ 228 h 1576"/>
              <a:gd name="T110" fmla="*/ 410 w 1281"/>
              <a:gd name="T111" fmla="*/ 199 h 1576"/>
              <a:gd name="T112" fmla="*/ 412 w 1281"/>
              <a:gd name="T113" fmla="*/ 206 h 1576"/>
              <a:gd name="T114" fmla="*/ 419 w 1281"/>
              <a:gd name="T115" fmla="*/ 211 h 1576"/>
              <a:gd name="T116" fmla="*/ 427 w 1281"/>
              <a:gd name="T117" fmla="*/ 196 h 1576"/>
              <a:gd name="T118" fmla="*/ 429 w 1281"/>
              <a:gd name="T119" fmla="*/ 204 h 1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81" h="1576">
                <a:moveTo>
                  <a:pt x="1281" y="1017"/>
                </a:moveTo>
                <a:lnTo>
                  <a:pt x="1277" y="1022"/>
                </a:lnTo>
                <a:lnTo>
                  <a:pt x="1264" y="1032"/>
                </a:lnTo>
                <a:lnTo>
                  <a:pt x="1255" y="1044"/>
                </a:lnTo>
                <a:lnTo>
                  <a:pt x="1247" y="1059"/>
                </a:lnTo>
                <a:lnTo>
                  <a:pt x="1240" y="1073"/>
                </a:lnTo>
                <a:lnTo>
                  <a:pt x="1235" y="1090"/>
                </a:lnTo>
                <a:lnTo>
                  <a:pt x="1235" y="1102"/>
                </a:lnTo>
                <a:lnTo>
                  <a:pt x="1063" y="1102"/>
                </a:lnTo>
                <a:lnTo>
                  <a:pt x="1063" y="1107"/>
                </a:lnTo>
                <a:lnTo>
                  <a:pt x="1071" y="1107"/>
                </a:lnTo>
                <a:lnTo>
                  <a:pt x="1071" y="1134"/>
                </a:lnTo>
                <a:lnTo>
                  <a:pt x="1051" y="1134"/>
                </a:lnTo>
                <a:lnTo>
                  <a:pt x="1051" y="634"/>
                </a:lnTo>
                <a:lnTo>
                  <a:pt x="1010" y="634"/>
                </a:lnTo>
                <a:lnTo>
                  <a:pt x="1010" y="602"/>
                </a:lnTo>
                <a:lnTo>
                  <a:pt x="925" y="602"/>
                </a:lnTo>
                <a:lnTo>
                  <a:pt x="925" y="634"/>
                </a:lnTo>
                <a:lnTo>
                  <a:pt x="879" y="634"/>
                </a:lnTo>
                <a:lnTo>
                  <a:pt x="879" y="801"/>
                </a:lnTo>
                <a:lnTo>
                  <a:pt x="848" y="801"/>
                </a:lnTo>
                <a:lnTo>
                  <a:pt x="848" y="825"/>
                </a:lnTo>
                <a:lnTo>
                  <a:pt x="831" y="825"/>
                </a:lnTo>
                <a:lnTo>
                  <a:pt x="831" y="495"/>
                </a:lnTo>
                <a:lnTo>
                  <a:pt x="831" y="306"/>
                </a:lnTo>
                <a:lnTo>
                  <a:pt x="872" y="306"/>
                </a:lnTo>
                <a:lnTo>
                  <a:pt x="872" y="306"/>
                </a:lnTo>
                <a:lnTo>
                  <a:pt x="872" y="306"/>
                </a:lnTo>
                <a:lnTo>
                  <a:pt x="882" y="306"/>
                </a:lnTo>
                <a:lnTo>
                  <a:pt x="882" y="296"/>
                </a:lnTo>
                <a:lnTo>
                  <a:pt x="884" y="296"/>
                </a:lnTo>
                <a:lnTo>
                  <a:pt x="887" y="289"/>
                </a:lnTo>
                <a:lnTo>
                  <a:pt x="887" y="281"/>
                </a:lnTo>
                <a:lnTo>
                  <a:pt x="882" y="281"/>
                </a:lnTo>
                <a:lnTo>
                  <a:pt x="882" y="264"/>
                </a:lnTo>
                <a:lnTo>
                  <a:pt x="884" y="264"/>
                </a:lnTo>
                <a:lnTo>
                  <a:pt x="884" y="262"/>
                </a:lnTo>
                <a:lnTo>
                  <a:pt x="884" y="247"/>
                </a:lnTo>
                <a:lnTo>
                  <a:pt x="884" y="247"/>
                </a:lnTo>
                <a:lnTo>
                  <a:pt x="884" y="245"/>
                </a:lnTo>
                <a:lnTo>
                  <a:pt x="884" y="143"/>
                </a:lnTo>
                <a:lnTo>
                  <a:pt x="882" y="143"/>
                </a:lnTo>
                <a:lnTo>
                  <a:pt x="882" y="89"/>
                </a:lnTo>
                <a:lnTo>
                  <a:pt x="879" y="89"/>
                </a:lnTo>
                <a:lnTo>
                  <a:pt x="879" y="89"/>
                </a:lnTo>
                <a:lnTo>
                  <a:pt x="879" y="111"/>
                </a:lnTo>
                <a:lnTo>
                  <a:pt x="877" y="111"/>
                </a:lnTo>
                <a:lnTo>
                  <a:pt x="877" y="111"/>
                </a:lnTo>
                <a:lnTo>
                  <a:pt x="877" y="143"/>
                </a:lnTo>
                <a:lnTo>
                  <a:pt x="877" y="143"/>
                </a:lnTo>
                <a:lnTo>
                  <a:pt x="877" y="145"/>
                </a:lnTo>
                <a:lnTo>
                  <a:pt x="877" y="150"/>
                </a:lnTo>
                <a:lnTo>
                  <a:pt x="795" y="150"/>
                </a:lnTo>
                <a:lnTo>
                  <a:pt x="795" y="114"/>
                </a:lnTo>
                <a:lnTo>
                  <a:pt x="795" y="111"/>
                </a:lnTo>
                <a:lnTo>
                  <a:pt x="792" y="111"/>
                </a:lnTo>
                <a:lnTo>
                  <a:pt x="792" y="89"/>
                </a:lnTo>
                <a:lnTo>
                  <a:pt x="792" y="89"/>
                </a:lnTo>
                <a:lnTo>
                  <a:pt x="790" y="89"/>
                </a:lnTo>
                <a:lnTo>
                  <a:pt x="790" y="145"/>
                </a:lnTo>
                <a:lnTo>
                  <a:pt x="787" y="145"/>
                </a:lnTo>
                <a:lnTo>
                  <a:pt x="787" y="150"/>
                </a:lnTo>
                <a:lnTo>
                  <a:pt x="710" y="150"/>
                </a:lnTo>
                <a:lnTo>
                  <a:pt x="710" y="114"/>
                </a:lnTo>
                <a:lnTo>
                  <a:pt x="710" y="114"/>
                </a:lnTo>
                <a:lnTo>
                  <a:pt x="705" y="114"/>
                </a:lnTo>
                <a:lnTo>
                  <a:pt x="705" y="145"/>
                </a:lnTo>
                <a:lnTo>
                  <a:pt x="705" y="145"/>
                </a:lnTo>
                <a:lnTo>
                  <a:pt x="705" y="89"/>
                </a:lnTo>
                <a:lnTo>
                  <a:pt x="703" y="89"/>
                </a:lnTo>
                <a:lnTo>
                  <a:pt x="700" y="89"/>
                </a:lnTo>
                <a:lnTo>
                  <a:pt x="700" y="145"/>
                </a:lnTo>
                <a:lnTo>
                  <a:pt x="698" y="145"/>
                </a:lnTo>
                <a:lnTo>
                  <a:pt x="698" y="150"/>
                </a:lnTo>
                <a:lnTo>
                  <a:pt x="623" y="153"/>
                </a:lnTo>
                <a:lnTo>
                  <a:pt x="623" y="114"/>
                </a:lnTo>
                <a:lnTo>
                  <a:pt x="623" y="114"/>
                </a:lnTo>
                <a:lnTo>
                  <a:pt x="618" y="114"/>
                </a:lnTo>
                <a:lnTo>
                  <a:pt x="618" y="153"/>
                </a:lnTo>
                <a:lnTo>
                  <a:pt x="615" y="153"/>
                </a:lnTo>
                <a:lnTo>
                  <a:pt x="615" y="148"/>
                </a:lnTo>
                <a:lnTo>
                  <a:pt x="615" y="145"/>
                </a:lnTo>
                <a:lnTo>
                  <a:pt x="615" y="145"/>
                </a:lnTo>
                <a:lnTo>
                  <a:pt x="615" y="92"/>
                </a:lnTo>
                <a:lnTo>
                  <a:pt x="615" y="89"/>
                </a:lnTo>
                <a:lnTo>
                  <a:pt x="611" y="89"/>
                </a:lnTo>
                <a:lnTo>
                  <a:pt x="611" y="145"/>
                </a:lnTo>
                <a:lnTo>
                  <a:pt x="608" y="145"/>
                </a:lnTo>
                <a:lnTo>
                  <a:pt x="608" y="153"/>
                </a:lnTo>
                <a:lnTo>
                  <a:pt x="536" y="153"/>
                </a:lnTo>
                <a:lnTo>
                  <a:pt x="536" y="114"/>
                </a:lnTo>
                <a:lnTo>
                  <a:pt x="536" y="114"/>
                </a:lnTo>
                <a:lnTo>
                  <a:pt x="533" y="114"/>
                </a:lnTo>
                <a:lnTo>
                  <a:pt x="533" y="153"/>
                </a:lnTo>
                <a:lnTo>
                  <a:pt x="528" y="153"/>
                </a:lnTo>
                <a:lnTo>
                  <a:pt x="528" y="148"/>
                </a:lnTo>
                <a:lnTo>
                  <a:pt x="526" y="145"/>
                </a:lnTo>
                <a:lnTo>
                  <a:pt x="526" y="145"/>
                </a:lnTo>
                <a:lnTo>
                  <a:pt x="526" y="2"/>
                </a:lnTo>
                <a:lnTo>
                  <a:pt x="526" y="0"/>
                </a:lnTo>
                <a:lnTo>
                  <a:pt x="521" y="0"/>
                </a:lnTo>
                <a:lnTo>
                  <a:pt x="521" y="92"/>
                </a:lnTo>
                <a:lnTo>
                  <a:pt x="521" y="92"/>
                </a:lnTo>
                <a:lnTo>
                  <a:pt x="521" y="145"/>
                </a:lnTo>
                <a:lnTo>
                  <a:pt x="521" y="145"/>
                </a:lnTo>
                <a:lnTo>
                  <a:pt x="521" y="187"/>
                </a:lnTo>
                <a:lnTo>
                  <a:pt x="511" y="189"/>
                </a:lnTo>
                <a:lnTo>
                  <a:pt x="511" y="189"/>
                </a:lnTo>
                <a:lnTo>
                  <a:pt x="509" y="189"/>
                </a:lnTo>
                <a:lnTo>
                  <a:pt x="499" y="189"/>
                </a:lnTo>
                <a:lnTo>
                  <a:pt x="490" y="189"/>
                </a:lnTo>
                <a:lnTo>
                  <a:pt x="490" y="189"/>
                </a:lnTo>
                <a:lnTo>
                  <a:pt x="487" y="189"/>
                </a:lnTo>
                <a:lnTo>
                  <a:pt x="477" y="189"/>
                </a:lnTo>
                <a:lnTo>
                  <a:pt x="468" y="191"/>
                </a:lnTo>
                <a:lnTo>
                  <a:pt x="468" y="191"/>
                </a:lnTo>
                <a:lnTo>
                  <a:pt x="465" y="191"/>
                </a:lnTo>
                <a:lnTo>
                  <a:pt x="465" y="191"/>
                </a:lnTo>
                <a:lnTo>
                  <a:pt x="456" y="191"/>
                </a:lnTo>
                <a:lnTo>
                  <a:pt x="448" y="191"/>
                </a:lnTo>
                <a:lnTo>
                  <a:pt x="448" y="191"/>
                </a:lnTo>
                <a:lnTo>
                  <a:pt x="446" y="191"/>
                </a:lnTo>
                <a:lnTo>
                  <a:pt x="439" y="194"/>
                </a:lnTo>
                <a:lnTo>
                  <a:pt x="429" y="194"/>
                </a:lnTo>
                <a:lnTo>
                  <a:pt x="429" y="194"/>
                </a:lnTo>
                <a:lnTo>
                  <a:pt x="429" y="194"/>
                </a:lnTo>
                <a:lnTo>
                  <a:pt x="419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05" y="199"/>
                </a:lnTo>
                <a:lnTo>
                  <a:pt x="398" y="199"/>
                </a:lnTo>
                <a:lnTo>
                  <a:pt x="395" y="199"/>
                </a:lnTo>
                <a:lnTo>
                  <a:pt x="390" y="201"/>
                </a:lnTo>
                <a:lnTo>
                  <a:pt x="383" y="201"/>
                </a:lnTo>
                <a:lnTo>
                  <a:pt x="383" y="201"/>
                </a:lnTo>
                <a:lnTo>
                  <a:pt x="376" y="204"/>
                </a:lnTo>
                <a:lnTo>
                  <a:pt x="366" y="206"/>
                </a:lnTo>
                <a:lnTo>
                  <a:pt x="356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49" y="211"/>
                </a:lnTo>
                <a:lnTo>
                  <a:pt x="349" y="211"/>
                </a:lnTo>
                <a:lnTo>
                  <a:pt x="347" y="213"/>
                </a:lnTo>
                <a:lnTo>
                  <a:pt x="347" y="213"/>
                </a:lnTo>
                <a:lnTo>
                  <a:pt x="347" y="213"/>
                </a:lnTo>
                <a:lnTo>
                  <a:pt x="344" y="213"/>
                </a:lnTo>
                <a:lnTo>
                  <a:pt x="342" y="216"/>
                </a:lnTo>
                <a:lnTo>
                  <a:pt x="342" y="216"/>
                </a:lnTo>
                <a:lnTo>
                  <a:pt x="342" y="216"/>
                </a:lnTo>
                <a:lnTo>
                  <a:pt x="339" y="218"/>
                </a:lnTo>
                <a:lnTo>
                  <a:pt x="339" y="218"/>
                </a:lnTo>
                <a:lnTo>
                  <a:pt x="339" y="218"/>
                </a:lnTo>
                <a:lnTo>
                  <a:pt x="342" y="216"/>
                </a:lnTo>
                <a:lnTo>
                  <a:pt x="342" y="216"/>
                </a:lnTo>
                <a:lnTo>
                  <a:pt x="342" y="216"/>
                </a:lnTo>
                <a:lnTo>
                  <a:pt x="339" y="218"/>
                </a:lnTo>
                <a:lnTo>
                  <a:pt x="339" y="218"/>
                </a:lnTo>
                <a:lnTo>
                  <a:pt x="337" y="221"/>
                </a:lnTo>
                <a:lnTo>
                  <a:pt x="337" y="221"/>
                </a:lnTo>
                <a:lnTo>
                  <a:pt x="337" y="223"/>
                </a:lnTo>
                <a:lnTo>
                  <a:pt x="337" y="223"/>
                </a:lnTo>
                <a:lnTo>
                  <a:pt x="337" y="225"/>
                </a:lnTo>
                <a:lnTo>
                  <a:pt x="337" y="225"/>
                </a:lnTo>
                <a:lnTo>
                  <a:pt x="339" y="228"/>
                </a:lnTo>
                <a:lnTo>
                  <a:pt x="337" y="225"/>
                </a:lnTo>
                <a:lnTo>
                  <a:pt x="337" y="225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5"/>
                </a:lnTo>
                <a:lnTo>
                  <a:pt x="337" y="225"/>
                </a:lnTo>
                <a:lnTo>
                  <a:pt x="337" y="228"/>
                </a:lnTo>
                <a:lnTo>
                  <a:pt x="337" y="228"/>
                </a:lnTo>
                <a:lnTo>
                  <a:pt x="337" y="228"/>
                </a:lnTo>
                <a:lnTo>
                  <a:pt x="337" y="228"/>
                </a:lnTo>
                <a:lnTo>
                  <a:pt x="337" y="230"/>
                </a:lnTo>
                <a:lnTo>
                  <a:pt x="339" y="230"/>
                </a:lnTo>
                <a:lnTo>
                  <a:pt x="339" y="233"/>
                </a:lnTo>
                <a:lnTo>
                  <a:pt x="339" y="233"/>
                </a:lnTo>
                <a:lnTo>
                  <a:pt x="339" y="233"/>
                </a:lnTo>
                <a:lnTo>
                  <a:pt x="339" y="233"/>
                </a:lnTo>
                <a:lnTo>
                  <a:pt x="342" y="233"/>
                </a:lnTo>
                <a:lnTo>
                  <a:pt x="342" y="235"/>
                </a:lnTo>
                <a:lnTo>
                  <a:pt x="342" y="235"/>
                </a:lnTo>
                <a:lnTo>
                  <a:pt x="344" y="238"/>
                </a:lnTo>
                <a:lnTo>
                  <a:pt x="344" y="238"/>
                </a:lnTo>
                <a:lnTo>
                  <a:pt x="344" y="238"/>
                </a:lnTo>
                <a:lnTo>
                  <a:pt x="347" y="238"/>
                </a:lnTo>
                <a:lnTo>
                  <a:pt x="347" y="238"/>
                </a:lnTo>
                <a:lnTo>
                  <a:pt x="349" y="238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6" y="242"/>
                </a:lnTo>
                <a:lnTo>
                  <a:pt x="359" y="242"/>
                </a:lnTo>
                <a:lnTo>
                  <a:pt x="359" y="242"/>
                </a:lnTo>
                <a:lnTo>
                  <a:pt x="359" y="242"/>
                </a:lnTo>
                <a:lnTo>
                  <a:pt x="359" y="242"/>
                </a:lnTo>
                <a:lnTo>
                  <a:pt x="364" y="245"/>
                </a:lnTo>
                <a:lnTo>
                  <a:pt x="368" y="245"/>
                </a:lnTo>
                <a:lnTo>
                  <a:pt x="368" y="245"/>
                </a:lnTo>
                <a:lnTo>
                  <a:pt x="368" y="245"/>
                </a:lnTo>
                <a:lnTo>
                  <a:pt x="368" y="245"/>
                </a:lnTo>
                <a:lnTo>
                  <a:pt x="373" y="247"/>
                </a:lnTo>
                <a:lnTo>
                  <a:pt x="378" y="247"/>
                </a:lnTo>
                <a:lnTo>
                  <a:pt x="378" y="247"/>
                </a:lnTo>
                <a:lnTo>
                  <a:pt x="381" y="247"/>
                </a:lnTo>
                <a:lnTo>
                  <a:pt x="381" y="247"/>
                </a:lnTo>
                <a:lnTo>
                  <a:pt x="385" y="250"/>
                </a:lnTo>
                <a:lnTo>
                  <a:pt x="390" y="250"/>
                </a:lnTo>
                <a:lnTo>
                  <a:pt x="390" y="250"/>
                </a:lnTo>
                <a:lnTo>
                  <a:pt x="393" y="250"/>
                </a:lnTo>
                <a:lnTo>
                  <a:pt x="393" y="250"/>
                </a:lnTo>
                <a:lnTo>
                  <a:pt x="398" y="252"/>
                </a:lnTo>
                <a:lnTo>
                  <a:pt x="400" y="252"/>
                </a:lnTo>
                <a:lnTo>
                  <a:pt x="460" y="262"/>
                </a:lnTo>
                <a:lnTo>
                  <a:pt x="460" y="301"/>
                </a:lnTo>
                <a:lnTo>
                  <a:pt x="436" y="303"/>
                </a:lnTo>
                <a:lnTo>
                  <a:pt x="417" y="308"/>
                </a:lnTo>
                <a:lnTo>
                  <a:pt x="402" y="310"/>
                </a:lnTo>
                <a:lnTo>
                  <a:pt x="398" y="315"/>
                </a:lnTo>
                <a:lnTo>
                  <a:pt x="398" y="337"/>
                </a:lnTo>
                <a:lnTo>
                  <a:pt x="402" y="342"/>
                </a:lnTo>
                <a:lnTo>
                  <a:pt x="402" y="342"/>
                </a:lnTo>
                <a:lnTo>
                  <a:pt x="402" y="371"/>
                </a:lnTo>
                <a:lnTo>
                  <a:pt x="398" y="374"/>
                </a:lnTo>
                <a:lnTo>
                  <a:pt x="398" y="376"/>
                </a:lnTo>
                <a:lnTo>
                  <a:pt x="402" y="381"/>
                </a:lnTo>
                <a:lnTo>
                  <a:pt x="402" y="381"/>
                </a:lnTo>
                <a:lnTo>
                  <a:pt x="402" y="400"/>
                </a:lnTo>
                <a:lnTo>
                  <a:pt x="398" y="403"/>
                </a:lnTo>
                <a:lnTo>
                  <a:pt x="398" y="412"/>
                </a:lnTo>
                <a:lnTo>
                  <a:pt x="402" y="417"/>
                </a:lnTo>
                <a:lnTo>
                  <a:pt x="402" y="417"/>
                </a:lnTo>
                <a:lnTo>
                  <a:pt x="400" y="1260"/>
                </a:lnTo>
                <a:lnTo>
                  <a:pt x="378" y="1260"/>
                </a:lnTo>
                <a:lnTo>
                  <a:pt x="376" y="415"/>
                </a:lnTo>
                <a:lnTo>
                  <a:pt x="315" y="415"/>
                </a:lnTo>
                <a:lnTo>
                  <a:pt x="315" y="383"/>
                </a:lnTo>
                <a:lnTo>
                  <a:pt x="90" y="383"/>
                </a:lnTo>
                <a:lnTo>
                  <a:pt x="75" y="415"/>
                </a:lnTo>
                <a:lnTo>
                  <a:pt x="42" y="415"/>
                </a:lnTo>
                <a:lnTo>
                  <a:pt x="17" y="473"/>
                </a:lnTo>
                <a:lnTo>
                  <a:pt x="17" y="1224"/>
                </a:lnTo>
                <a:lnTo>
                  <a:pt x="10" y="1224"/>
                </a:lnTo>
                <a:lnTo>
                  <a:pt x="10" y="1221"/>
                </a:lnTo>
                <a:lnTo>
                  <a:pt x="5" y="1219"/>
                </a:lnTo>
                <a:lnTo>
                  <a:pt x="0" y="1219"/>
                </a:lnTo>
                <a:lnTo>
                  <a:pt x="0" y="1576"/>
                </a:lnTo>
                <a:lnTo>
                  <a:pt x="1281" y="1576"/>
                </a:lnTo>
                <a:lnTo>
                  <a:pt x="1281" y="1017"/>
                </a:lnTo>
                <a:close/>
                <a:moveTo>
                  <a:pt x="342" y="225"/>
                </a:moveTo>
                <a:lnTo>
                  <a:pt x="344" y="225"/>
                </a:lnTo>
                <a:lnTo>
                  <a:pt x="344" y="225"/>
                </a:lnTo>
                <a:lnTo>
                  <a:pt x="352" y="228"/>
                </a:lnTo>
                <a:lnTo>
                  <a:pt x="344" y="225"/>
                </a:lnTo>
                <a:lnTo>
                  <a:pt x="344" y="225"/>
                </a:lnTo>
                <a:lnTo>
                  <a:pt x="342" y="225"/>
                </a:lnTo>
                <a:lnTo>
                  <a:pt x="342" y="223"/>
                </a:lnTo>
                <a:lnTo>
                  <a:pt x="342" y="225"/>
                </a:lnTo>
                <a:close/>
                <a:moveTo>
                  <a:pt x="342" y="228"/>
                </a:moveTo>
                <a:lnTo>
                  <a:pt x="342" y="228"/>
                </a:lnTo>
                <a:lnTo>
                  <a:pt x="339" y="228"/>
                </a:lnTo>
                <a:lnTo>
                  <a:pt x="342" y="228"/>
                </a:lnTo>
                <a:lnTo>
                  <a:pt x="342" y="228"/>
                </a:lnTo>
                <a:lnTo>
                  <a:pt x="361" y="233"/>
                </a:lnTo>
                <a:lnTo>
                  <a:pt x="342" y="228"/>
                </a:lnTo>
                <a:close/>
                <a:moveTo>
                  <a:pt x="410" y="199"/>
                </a:moveTo>
                <a:lnTo>
                  <a:pt x="410" y="201"/>
                </a:lnTo>
                <a:lnTo>
                  <a:pt x="410" y="199"/>
                </a:lnTo>
                <a:lnTo>
                  <a:pt x="410" y="199"/>
                </a:lnTo>
                <a:lnTo>
                  <a:pt x="410" y="199"/>
                </a:lnTo>
                <a:close/>
                <a:moveTo>
                  <a:pt x="414" y="208"/>
                </a:move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4" y="208"/>
                </a:lnTo>
                <a:lnTo>
                  <a:pt x="419" y="211"/>
                </a:lnTo>
                <a:lnTo>
                  <a:pt x="414" y="208"/>
                </a:lnTo>
                <a:close/>
                <a:moveTo>
                  <a:pt x="427" y="199"/>
                </a:moveTo>
                <a:lnTo>
                  <a:pt x="427" y="196"/>
                </a:lnTo>
                <a:lnTo>
                  <a:pt x="429" y="196"/>
                </a:lnTo>
                <a:lnTo>
                  <a:pt x="427" y="196"/>
                </a:lnTo>
                <a:lnTo>
                  <a:pt x="427" y="199"/>
                </a:lnTo>
                <a:close/>
                <a:moveTo>
                  <a:pt x="429" y="206"/>
                </a:moveTo>
                <a:lnTo>
                  <a:pt x="429" y="204"/>
                </a:lnTo>
                <a:lnTo>
                  <a:pt x="429" y="204"/>
                </a:lnTo>
                <a:lnTo>
                  <a:pt x="429" y="204"/>
                </a:lnTo>
                <a:lnTo>
                  <a:pt x="429" y="206"/>
                </a:lnTo>
                <a:lnTo>
                  <a:pt x="431" y="206"/>
                </a:lnTo>
                <a:lnTo>
                  <a:pt x="429" y="2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36" name="Freeform 15"/>
          <p:cNvSpPr>
            <a:spLocks/>
          </p:cNvSpPr>
          <p:nvPr/>
        </p:nvSpPr>
        <p:spPr bwMode="auto">
          <a:xfrm>
            <a:off x="6098382" y="3385472"/>
            <a:ext cx="2030676" cy="1895615"/>
          </a:xfrm>
          <a:custGeom>
            <a:avLst/>
            <a:gdLst>
              <a:gd name="T0" fmla="*/ 1278 w 1278"/>
              <a:gd name="T1" fmla="*/ 836 h 1193"/>
              <a:gd name="T2" fmla="*/ 1271 w 1278"/>
              <a:gd name="T3" fmla="*/ 819 h 1193"/>
              <a:gd name="T4" fmla="*/ 1252 w 1278"/>
              <a:gd name="T5" fmla="*/ 821 h 1193"/>
              <a:gd name="T6" fmla="*/ 1242 w 1278"/>
              <a:gd name="T7" fmla="*/ 807 h 1193"/>
              <a:gd name="T8" fmla="*/ 1206 w 1278"/>
              <a:gd name="T9" fmla="*/ 700 h 1193"/>
              <a:gd name="T10" fmla="*/ 1167 w 1278"/>
              <a:gd name="T11" fmla="*/ 693 h 1193"/>
              <a:gd name="T12" fmla="*/ 1126 w 1278"/>
              <a:gd name="T13" fmla="*/ 651 h 1193"/>
              <a:gd name="T14" fmla="*/ 1075 w 1278"/>
              <a:gd name="T15" fmla="*/ 598 h 1193"/>
              <a:gd name="T16" fmla="*/ 1068 w 1278"/>
              <a:gd name="T17" fmla="*/ 586 h 1193"/>
              <a:gd name="T18" fmla="*/ 1053 w 1278"/>
              <a:gd name="T19" fmla="*/ 566 h 1193"/>
              <a:gd name="T20" fmla="*/ 1048 w 1278"/>
              <a:gd name="T21" fmla="*/ 581 h 1193"/>
              <a:gd name="T22" fmla="*/ 1034 w 1278"/>
              <a:gd name="T23" fmla="*/ 593 h 1193"/>
              <a:gd name="T24" fmla="*/ 1034 w 1278"/>
              <a:gd name="T25" fmla="*/ 625 h 1193"/>
              <a:gd name="T26" fmla="*/ 956 w 1278"/>
              <a:gd name="T27" fmla="*/ 685 h 1193"/>
              <a:gd name="T28" fmla="*/ 925 w 1278"/>
              <a:gd name="T29" fmla="*/ 695 h 1193"/>
              <a:gd name="T30" fmla="*/ 884 w 1278"/>
              <a:gd name="T31" fmla="*/ 824 h 1193"/>
              <a:gd name="T32" fmla="*/ 864 w 1278"/>
              <a:gd name="T33" fmla="*/ 807 h 1193"/>
              <a:gd name="T34" fmla="*/ 850 w 1278"/>
              <a:gd name="T35" fmla="*/ 838 h 1193"/>
              <a:gd name="T36" fmla="*/ 833 w 1278"/>
              <a:gd name="T37" fmla="*/ 819 h 1193"/>
              <a:gd name="T38" fmla="*/ 814 w 1278"/>
              <a:gd name="T39" fmla="*/ 841 h 1193"/>
              <a:gd name="T40" fmla="*/ 751 w 1278"/>
              <a:gd name="T41" fmla="*/ 32 h 1193"/>
              <a:gd name="T42" fmla="*/ 445 w 1278"/>
              <a:gd name="T43" fmla="*/ 855 h 1193"/>
              <a:gd name="T44" fmla="*/ 431 w 1278"/>
              <a:gd name="T45" fmla="*/ 739 h 1193"/>
              <a:gd name="T46" fmla="*/ 404 w 1278"/>
              <a:gd name="T47" fmla="*/ 756 h 1193"/>
              <a:gd name="T48" fmla="*/ 378 w 1278"/>
              <a:gd name="T49" fmla="*/ 561 h 1193"/>
              <a:gd name="T50" fmla="*/ 375 w 1278"/>
              <a:gd name="T51" fmla="*/ 547 h 1193"/>
              <a:gd name="T52" fmla="*/ 368 w 1278"/>
              <a:gd name="T53" fmla="*/ 569 h 1193"/>
              <a:gd name="T54" fmla="*/ 351 w 1278"/>
              <a:gd name="T55" fmla="*/ 479 h 1193"/>
              <a:gd name="T56" fmla="*/ 341 w 1278"/>
              <a:gd name="T57" fmla="*/ 348 h 1193"/>
              <a:gd name="T58" fmla="*/ 324 w 1278"/>
              <a:gd name="T59" fmla="*/ 372 h 1193"/>
              <a:gd name="T60" fmla="*/ 312 w 1278"/>
              <a:gd name="T61" fmla="*/ 479 h 1193"/>
              <a:gd name="T62" fmla="*/ 295 w 1278"/>
              <a:gd name="T63" fmla="*/ 561 h 1193"/>
              <a:gd name="T64" fmla="*/ 290 w 1278"/>
              <a:gd name="T65" fmla="*/ 547 h 1193"/>
              <a:gd name="T66" fmla="*/ 288 w 1278"/>
              <a:gd name="T67" fmla="*/ 569 h 1193"/>
              <a:gd name="T68" fmla="*/ 269 w 1278"/>
              <a:gd name="T69" fmla="*/ 693 h 1193"/>
              <a:gd name="T70" fmla="*/ 269 w 1278"/>
              <a:gd name="T71" fmla="*/ 695 h 1193"/>
              <a:gd name="T72" fmla="*/ 261 w 1278"/>
              <a:gd name="T73" fmla="*/ 758 h 1193"/>
              <a:gd name="T74" fmla="*/ 244 w 1278"/>
              <a:gd name="T75" fmla="*/ 712 h 1193"/>
              <a:gd name="T76" fmla="*/ 232 w 1278"/>
              <a:gd name="T77" fmla="*/ 574 h 1193"/>
              <a:gd name="T78" fmla="*/ 208 w 1278"/>
              <a:gd name="T79" fmla="*/ 710 h 1193"/>
              <a:gd name="T80" fmla="*/ 194 w 1278"/>
              <a:gd name="T81" fmla="*/ 748 h 1193"/>
              <a:gd name="T82" fmla="*/ 174 w 1278"/>
              <a:gd name="T83" fmla="*/ 688 h 1193"/>
              <a:gd name="T84" fmla="*/ 172 w 1278"/>
              <a:gd name="T85" fmla="*/ 685 h 1193"/>
              <a:gd name="T86" fmla="*/ 169 w 1278"/>
              <a:gd name="T87" fmla="*/ 615 h 1193"/>
              <a:gd name="T88" fmla="*/ 167 w 1278"/>
              <a:gd name="T89" fmla="*/ 610 h 1193"/>
              <a:gd name="T90" fmla="*/ 157 w 1278"/>
              <a:gd name="T91" fmla="*/ 557 h 1193"/>
              <a:gd name="T92" fmla="*/ 148 w 1278"/>
              <a:gd name="T93" fmla="*/ 547 h 1193"/>
              <a:gd name="T94" fmla="*/ 123 w 1278"/>
              <a:gd name="T95" fmla="*/ 479 h 1193"/>
              <a:gd name="T96" fmla="*/ 123 w 1278"/>
              <a:gd name="T97" fmla="*/ 464 h 1193"/>
              <a:gd name="T98" fmla="*/ 121 w 1278"/>
              <a:gd name="T99" fmla="*/ 304 h 1193"/>
              <a:gd name="T100" fmla="*/ 97 w 1278"/>
              <a:gd name="T101" fmla="*/ 464 h 1193"/>
              <a:gd name="T102" fmla="*/ 94 w 1278"/>
              <a:gd name="T103" fmla="*/ 476 h 1193"/>
              <a:gd name="T104" fmla="*/ 70 w 1278"/>
              <a:gd name="T105" fmla="*/ 554 h 1193"/>
              <a:gd name="T106" fmla="*/ 60 w 1278"/>
              <a:gd name="T107" fmla="*/ 549 h 1193"/>
              <a:gd name="T108" fmla="*/ 48 w 1278"/>
              <a:gd name="T109" fmla="*/ 610 h 1193"/>
              <a:gd name="T110" fmla="*/ 41 w 1278"/>
              <a:gd name="T111" fmla="*/ 746 h 1193"/>
              <a:gd name="T112" fmla="*/ 17 w 1278"/>
              <a:gd name="T113" fmla="*/ 739 h 1193"/>
              <a:gd name="T114" fmla="*/ 7 w 1278"/>
              <a:gd name="T115" fmla="*/ 848 h 1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78" h="1193">
                <a:moveTo>
                  <a:pt x="12" y="306"/>
                </a:moveTo>
                <a:lnTo>
                  <a:pt x="0" y="304"/>
                </a:lnTo>
                <a:lnTo>
                  <a:pt x="0" y="1193"/>
                </a:lnTo>
                <a:lnTo>
                  <a:pt x="1278" y="1193"/>
                </a:lnTo>
                <a:lnTo>
                  <a:pt x="1278" y="836"/>
                </a:lnTo>
                <a:lnTo>
                  <a:pt x="1274" y="836"/>
                </a:lnTo>
                <a:lnTo>
                  <a:pt x="1274" y="819"/>
                </a:lnTo>
                <a:lnTo>
                  <a:pt x="1271" y="819"/>
                </a:lnTo>
                <a:lnTo>
                  <a:pt x="1271" y="819"/>
                </a:lnTo>
                <a:lnTo>
                  <a:pt x="1271" y="819"/>
                </a:lnTo>
                <a:lnTo>
                  <a:pt x="1269" y="819"/>
                </a:lnTo>
                <a:lnTo>
                  <a:pt x="1269" y="836"/>
                </a:lnTo>
                <a:lnTo>
                  <a:pt x="1257" y="836"/>
                </a:lnTo>
                <a:lnTo>
                  <a:pt x="1257" y="824"/>
                </a:lnTo>
                <a:lnTo>
                  <a:pt x="1252" y="821"/>
                </a:lnTo>
                <a:lnTo>
                  <a:pt x="1245" y="821"/>
                </a:lnTo>
                <a:lnTo>
                  <a:pt x="1245" y="807"/>
                </a:lnTo>
                <a:lnTo>
                  <a:pt x="1242" y="807"/>
                </a:lnTo>
                <a:lnTo>
                  <a:pt x="1242" y="807"/>
                </a:lnTo>
                <a:lnTo>
                  <a:pt x="1242" y="807"/>
                </a:lnTo>
                <a:lnTo>
                  <a:pt x="1240" y="807"/>
                </a:lnTo>
                <a:lnTo>
                  <a:pt x="1240" y="821"/>
                </a:lnTo>
                <a:lnTo>
                  <a:pt x="1220" y="821"/>
                </a:lnTo>
                <a:lnTo>
                  <a:pt x="1223" y="702"/>
                </a:lnTo>
                <a:lnTo>
                  <a:pt x="1206" y="700"/>
                </a:lnTo>
                <a:lnTo>
                  <a:pt x="1182" y="700"/>
                </a:lnTo>
                <a:lnTo>
                  <a:pt x="1174" y="695"/>
                </a:lnTo>
                <a:lnTo>
                  <a:pt x="1174" y="695"/>
                </a:lnTo>
                <a:lnTo>
                  <a:pt x="1172" y="695"/>
                </a:lnTo>
                <a:lnTo>
                  <a:pt x="1167" y="693"/>
                </a:lnTo>
                <a:lnTo>
                  <a:pt x="1167" y="688"/>
                </a:lnTo>
                <a:lnTo>
                  <a:pt x="1155" y="685"/>
                </a:lnTo>
                <a:lnTo>
                  <a:pt x="1150" y="685"/>
                </a:lnTo>
                <a:lnTo>
                  <a:pt x="1140" y="668"/>
                </a:lnTo>
                <a:lnTo>
                  <a:pt x="1126" y="651"/>
                </a:lnTo>
                <a:lnTo>
                  <a:pt x="1111" y="639"/>
                </a:lnTo>
                <a:lnTo>
                  <a:pt x="1092" y="629"/>
                </a:lnTo>
                <a:lnTo>
                  <a:pt x="1073" y="625"/>
                </a:lnTo>
                <a:lnTo>
                  <a:pt x="1073" y="598"/>
                </a:lnTo>
                <a:lnTo>
                  <a:pt x="1075" y="598"/>
                </a:lnTo>
                <a:lnTo>
                  <a:pt x="1075" y="595"/>
                </a:lnTo>
                <a:lnTo>
                  <a:pt x="1075" y="593"/>
                </a:lnTo>
                <a:lnTo>
                  <a:pt x="1073" y="593"/>
                </a:lnTo>
                <a:lnTo>
                  <a:pt x="1070" y="588"/>
                </a:lnTo>
                <a:lnTo>
                  <a:pt x="1068" y="586"/>
                </a:lnTo>
                <a:lnTo>
                  <a:pt x="1063" y="583"/>
                </a:lnTo>
                <a:lnTo>
                  <a:pt x="1061" y="581"/>
                </a:lnTo>
                <a:lnTo>
                  <a:pt x="1056" y="581"/>
                </a:lnTo>
                <a:lnTo>
                  <a:pt x="1056" y="566"/>
                </a:lnTo>
                <a:lnTo>
                  <a:pt x="1053" y="566"/>
                </a:lnTo>
                <a:lnTo>
                  <a:pt x="1053" y="564"/>
                </a:lnTo>
                <a:lnTo>
                  <a:pt x="1053" y="566"/>
                </a:lnTo>
                <a:lnTo>
                  <a:pt x="1048" y="566"/>
                </a:lnTo>
                <a:lnTo>
                  <a:pt x="1048" y="581"/>
                </a:lnTo>
                <a:lnTo>
                  <a:pt x="1048" y="581"/>
                </a:lnTo>
                <a:lnTo>
                  <a:pt x="1046" y="581"/>
                </a:lnTo>
                <a:lnTo>
                  <a:pt x="1041" y="583"/>
                </a:lnTo>
                <a:lnTo>
                  <a:pt x="1039" y="586"/>
                </a:lnTo>
                <a:lnTo>
                  <a:pt x="1036" y="588"/>
                </a:lnTo>
                <a:lnTo>
                  <a:pt x="1034" y="593"/>
                </a:lnTo>
                <a:lnTo>
                  <a:pt x="1031" y="593"/>
                </a:lnTo>
                <a:lnTo>
                  <a:pt x="1031" y="595"/>
                </a:lnTo>
                <a:lnTo>
                  <a:pt x="1031" y="598"/>
                </a:lnTo>
                <a:lnTo>
                  <a:pt x="1034" y="598"/>
                </a:lnTo>
                <a:lnTo>
                  <a:pt x="1034" y="625"/>
                </a:lnTo>
                <a:lnTo>
                  <a:pt x="1014" y="629"/>
                </a:lnTo>
                <a:lnTo>
                  <a:pt x="995" y="639"/>
                </a:lnTo>
                <a:lnTo>
                  <a:pt x="978" y="651"/>
                </a:lnTo>
                <a:lnTo>
                  <a:pt x="964" y="668"/>
                </a:lnTo>
                <a:lnTo>
                  <a:pt x="956" y="685"/>
                </a:lnTo>
                <a:lnTo>
                  <a:pt x="949" y="685"/>
                </a:lnTo>
                <a:lnTo>
                  <a:pt x="937" y="688"/>
                </a:lnTo>
                <a:lnTo>
                  <a:pt x="937" y="693"/>
                </a:lnTo>
                <a:lnTo>
                  <a:pt x="935" y="695"/>
                </a:lnTo>
                <a:lnTo>
                  <a:pt x="925" y="695"/>
                </a:lnTo>
                <a:lnTo>
                  <a:pt x="925" y="697"/>
                </a:lnTo>
                <a:lnTo>
                  <a:pt x="922" y="700"/>
                </a:lnTo>
                <a:lnTo>
                  <a:pt x="896" y="700"/>
                </a:lnTo>
                <a:lnTo>
                  <a:pt x="881" y="702"/>
                </a:lnTo>
                <a:lnTo>
                  <a:pt x="884" y="824"/>
                </a:lnTo>
                <a:lnTo>
                  <a:pt x="867" y="824"/>
                </a:lnTo>
                <a:lnTo>
                  <a:pt x="867" y="807"/>
                </a:lnTo>
                <a:lnTo>
                  <a:pt x="864" y="807"/>
                </a:lnTo>
                <a:lnTo>
                  <a:pt x="864" y="807"/>
                </a:lnTo>
                <a:lnTo>
                  <a:pt x="864" y="807"/>
                </a:lnTo>
                <a:lnTo>
                  <a:pt x="862" y="807"/>
                </a:lnTo>
                <a:lnTo>
                  <a:pt x="862" y="824"/>
                </a:lnTo>
                <a:lnTo>
                  <a:pt x="855" y="824"/>
                </a:lnTo>
                <a:lnTo>
                  <a:pt x="850" y="826"/>
                </a:lnTo>
                <a:lnTo>
                  <a:pt x="850" y="838"/>
                </a:lnTo>
                <a:lnTo>
                  <a:pt x="850" y="838"/>
                </a:lnTo>
                <a:lnTo>
                  <a:pt x="835" y="838"/>
                </a:lnTo>
                <a:lnTo>
                  <a:pt x="833" y="819"/>
                </a:lnTo>
                <a:lnTo>
                  <a:pt x="833" y="819"/>
                </a:lnTo>
                <a:lnTo>
                  <a:pt x="833" y="819"/>
                </a:lnTo>
                <a:lnTo>
                  <a:pt x="830" y="819"/>
                </a:lnTo>
                <a:lnTo>
                  <a:pt x="828" y="819"/>
                </a:lnTo>
                <a:lnTo>
                  <a:pt x="828" y="838"/>
                </a:lnTo>
                <a:lnTo>
                  <a:pt x="818" y="838"/>
                </a:lnTo>
                <a:lnTo>
                  <a:pt x="814" y="841"/>
                </a:lnTo>
                <a:lnTo>
                  <a:pt x="814" y="841"/>
                </a:lnTo>
                <a:lnTo>
                  <a:pt x="809" y="841"/>
                </a:lnTo>
                <a:lnTo>
                  <a:pt x="811" y="90"/>
                </a:lnTo>
                <a:lnTo>
                  <a:pt x="782" y="32"/>
                </a:lnTo>
                <a:lnTo>
                  <a:pt x="751" y="32"/>
                </a:lnTo>
                <a:lnTo>
                  <a:pt x="734" y="0"/>
                </a:lnTo>
                <a:lnTo>
                  <a:pt x="508" y="0"/>
                </a:lnTo>
                <a:lnTo>
                  <a:pt x="508" y="32"/>
                </a:lnTo>
                <a:lnTo>
                  <a:pt x="448" y="32"/>
                </a:lnTo>
                <a:lnTo>
                  <a:pt x="445" y="855"/>
                </a:lnTo>
                <a:lnTo>
                  <a:pt x="438" y="848"/>
                </a:lnTo>
                <a:lnTo>
                  <a:pt x="438" y="836"/>
                </a:lnTo>
                <a:lnTo>
                  <a:pt x="436" y="746"/>
                </a:lnTo>
                <a:lnTo>
                  <a:pt x="436" y="739"/>
                </a:lnTo>
                <a:lnTo>
                  <a:pt x="431" y="739"/>
                </a:lnTo>
                <a:lnTo>
                  <a:pt x="429" y="739"/>
                </a:lnTo>
                <a:lnTo>
                  <a:pt x="429" y="746"/>
                </a:lnTo>
                <a:lnTo>
                  <a:pt x="429" y="758"/>
                </a:lnTo>
                <a:lnTo>
                  <a:pt x="404" y="758"/>
                </a:lnTo>
                <a:lnTo>
                  <a:pt x="404" y="756"/>
                </a:lnTo>
                <a:lnTo>
                  <a:pt x="399" y="746"/>
                </a:lnTo>
                <a:lnTo>
                  <a:pt x="399" y="693"/>
                </a:lnTo>
                <a:lnTo>
                  <a:pt x="392" y="676"/>
                </a:lnTo>
                <a:lnTo>
                  <a:pt x="392" y="622"/>
                </a:lnTo>
                <a:lnTo>
                  <a:pt x="378" y="561"/>
                </a:lnTo>
                <a:lnTo>
                  <a:pt x="380" y="561"/>
                </a:lnTo>
                <a:lnTo>
                  <a:pt x="380" y="547"/>
                </a:lnTo>
                <a:lnTo>
                  <a:pt x="375" y="547"/>
                </a:lnTo>
                <a:lnTo>
                  <a:pt x="375" y="547"/>
                </a:lnTo>
                <a:lnTo>
                  <a:pt x="375" y="547"/>
                </a:lnTo>
                <a:lnTo>
                  <a:pt x="368" y="547"/>
                </a:lnTo>
                <a:lnTo>
                  <a:pt x="368" y="554"/>
                </a:lnTo>
                <a:lnTo>
                  <a:pt x="366" y="554"/>
                </a:lnTo>
                <a:lnTo>
                  <a:pt x="366" y="569"/>
                </a:lnTo>
                <a:lnTo>
                  <a:pt x="368" y="569"/>
                </a:lnTo>
                <a:lnTo>
                  <a:pt x="358" y="610"/>
                </a:lnTo>
                <a:lnTo>
                  <a:pt x="346" y="481"/>
                </a:lnTo>
                <a:lnTo>
                  <a:pt x="351" y="481"/>
                </a:lnTo>
                <a:lnTo>
                  <a:pt x="351" y="479"/>
                </a:lnTo>
                <a:lnTo>
                  <a:pt x="351" y="479"/>
                </a:lnTo>
                <a:lnTo>
                  <a:pt x="351" y="469"/>
                </a:lnTo>
                <a:lnTo>
                  <a:pt x="344" y="469"/>
                </a:lnTo>
                <a:lnTo>
                  <a:pt x="337" y="372"/>
                </a:lnTo>
                <a:lnTo>
                  <a:pt x="341" y="372"/>
                </a:lnTo>
                <a:lnTo>
                  <a:pt x="341" y="348"/>
                </a:lnTo>
                <a:lnTo>
                  <a:pt x="341" y="309"/>
                </a:lnTo>
                <a:lnTo>
                  <a:pt x="320" y="309"/>
                </a:lnTo>
                <a:lnTo>
                  <a:pt x="320" y="348"/>
                </a:lnTo>
                <a:lnTo>
                  <a:pt x="320" y="372"/>
                </a:lnTo>
                <a:lnTo>
                  <a:pt x="324" y="372"/>
                </a:lnTo>
                <a:lnTo>
                  <a:pt x="324" y="374"/>
                </a:lnTo>
                <a:lnTo>
                  <a:pt x="317" y="469"/>
                </a:lnTo>
                <a:lnTo>
                  <a:pt x="312" y="469"/>
                </a:lnTo>
                <a:lnTo>
                  <a:pt x="312" y="472"/>
                </a:lnTo>
                <a:lnTo>
                  <a:pt x="312" y="479"/>
                </a:lnTo>
                <a:lnTo>
                  <a:pt x="312" y="481"/>
                </a:lnTo>
                <a:lnTo>
                  <a:pt x="317" y="481"/>
                </a:lnTo>
                <a:lnTo>
                  <a:pt x="305" y="610"/>
                </a:lnTo>
                <a:lnTo>
                  <a:pt x="295" y="566"/>
                </a:lnTo>
                <a:lnTo>
                  <a:pt x="295" y="561"/>
                </a:lnTo>
                <a:lnTo>
                  <a:pt x="298" y="561"/>
                </a:lnTo>
                <a:lnTo>
                  <a:pt x="298" y="547"/>
                </a:lnTo>
                <a:lnTo>
                  <a:pt x="290" y="547"/>
                </a:lnTo>
                <a:lnTo>
                  <a:pt x="290" y="547"/>
                </a:lnTo>
                <a:lnTo>
                  <a:pt x="290" y="547"/>
                </a:lnTo>
                <a:lnTo>
                  <a:pt x="286" y="547"/>
                </a:lnTo>
                <a:lnTo>
                  <a:pt x="286" y="554"/>
                </a:lnTo>
                <a:lnTo>
                  <a:pt x="286" y="554"/>
                </a:lnTo>
                <a:lnTo>
                  <a:pt x="286" y="569"/>
                </a:lnTo>
                <a:lnTo>
                  <a:pt x="288" y="569"/>
                </a:lnTo>
                <a:lnTo>
                  <a:pt x="276" y="622"/>
                </a:lnTo>
                <a:lnTo>
                  <a:pt x="276" y="622"/>
                </a:lnTo>
                <a:lnTo>
                  <a:pt x="274" y="627"/>
                </a:lnTo>
                <a:lnTo>
                  <a:pt x="274" y="676"/>
                </a:lnTo>
                <a:lnTo>
                  <a:pt x="269" y="693"/>
                </a:lnTo>
                <a:lnTo>
                  <a:pt x="269" y="693"/>
                </a:lnTo>
                <a:lnTo>
                  <a:pt x="269" y="693"/>
                </a:lnTo>
                <a:lnTo>
                  <a:pt x="269" y="695"/>
                </a:lnTo>
                <a:lnTo>
                  <a:pt x="269" y="695"/>
                </a:lnTo>
                <a:lnTo>
                  <a:pt x="269" y="695"/>
                </a:lnTo>
                <a:lnTo>
                  <a:pt x="269" y="695"/>
                </a:lnTo>
                <a:lnTo>
                  <a:pt x="269" y="746"/>
                </a:lnTo>
                <a:lnTo>
                  <a:pt x="261" y="756"/>
                </a:lnTo>
                <a:lnTo>
                  <a:pt x="261" y="756"/>
                </a:lnTo>
                <a:lnTo>
                  <a:pt x="261" y="758"/>
                </a:lnTo>
                <a:lnTo>
                  <a:pt x="261" y="758"/>
                </a:lnTo>
                <a:lnTo>
                  <a:pt x="252" y="758"/>
                </a:lnTo>
                <a:lnTo>
                  <a:pt x="252" y="748"/>
                </a:lnTo>
                <a:lnTo>
                  <a:pt x="244" y="748"/>
                </a:lnTo>
                <a:lnTo>
                  <a:pt x="244" y="712"/>
                </a:lnTo>
                <a:lnTo>
                  <a:pt x="244" y="710"/>
                </a:lnTo>
                <a:lnTo>
                  <a:pt x="240" y="710"/>
                </a:lnTo>
                <a:lnTo>
                  <a:pt x="225" y="574"/>
                </a:lnTo>
                <a:lnTo>
                  <a:pt x="225" y="574"/>
                </a:lnTo>
                <a:lnTo>
                  <a:pt x="232" y="574"/>
                </a:lnTo>
                <a:lnTo>
                  <a:pt x="232" y="537"/>
                </a:lnTo>
                <a:lnTo>
                  <a:pt x="215" y="537"/>
                </a:lnTo>
                <a:lnTo>
                  <a:pt x="215" y="574"/>
                </a:lnTo>
                <a:lnTo>
                  <a:pt x="220" y="574"/>
                </a:lnTo>
                <a:lnTo>
                  <a:pt x="208" y="710"/>
                </a:lnTo>
                <a:lnTo>
                  <a:pt x="208" y="710"/>
                </a:lnTo>
                <a:lnTo>
                  <a:pt x="208" y="710"/>
                </a:lnTo>
                <a:lnTo>
                  <a:pt x="201" y="710"/>
                </a:lnTo>
                <a:lnTo>
                  <a:pt x="201" y="748"/>
                </a:lnTo>
                <a:lnTo>
                  <a:pt x="194" y="748"/>
                </a:lnTo>
                <a:lnTo>
                  <a:pt x="194" y="758"/>
                </a:lnTo>
                <a:lnTo>
                  <a:pt x="179" y="758"/>
                </a:lnTo>
                <a:lnTo>
                  <a:pt x="179" y="758"/>
                </a:lnTo>
                <a:lnTo>
                  <a:pt x="174" y="746"/>
                </a:lnTo>
                <a:lnTo>
                  <a:pt x="174" y="688"/>
                </a:lnTo>
                <a:lnTo>
                  <a:pt x="174" y="688"/>
                </a:lnTo>
                <a:lnTo>
                  <a:pt x="174" y="688"/>
                </a:lnTo>
                <a:lnTo>
                  <a:pt x="172" y="688"/>
                </a:lnTo>
                <a:lnTo>
                  <a:pt x="172" y="685"/>
                </a:lnTo>
                <a:lnTo>
                  <a:pt x="172" y="685"/>
                </a:lnTo>
                <a:lnTo>
                  <a:pt x="172" y="685"/>
                </a:lnTo>
                <a:lnTo>
                  <a:pt x="169" y="683"/>
                </a:lnTo>
                <a:lnTo>
                  <a:pt x="169" y="617"/>
                </a:lnTo>
                <a:lnTo>
                  <a:pt x="169" y="617"/>
                </a:lnTo>
                <a:lnTo>
                  <a:pt x="169" y="615"/>
                </a:lnTo>
                <a:lnTo>
                  <a:pt x="167" y="615"/>
                </a:lnTo>
                <a:lnTo>
                  <a:pt x="167" y="615"/>
                </a:lnTo>
                <a:lnTo>
                  <a:pt x="167" y="610"/>
                </a:lnTo>
                <a:lnTo>
                  <a:pt x="167" y="610"/>
                </a:lnTo>
                <a:lnTo>
                  <a:pt x="167" y="610"/>
                </a:lnTo>
                <a:lnTo>
                  <a:pt x="165" y="610"/>
                </a:lnTo>
                <a:lnTo>
                  <a:pt x="165" y="610"/>
                </a:lnTo>
                <a:lnTo>
                  <a:pt x="155" y="569"/>
                </a:lnTo>
                <a:lnTo>
                  <a:pt x="157" y="569"/>
                </a:lnTo>
                <a:lnTo>
                  <a:pt x="157" y="557"/>
                </a:lnTo>
                <a:lnTo>
                  <a:pt x="155" y="557"/>
                </a:lnTo>
                <a:lnTo>
                  <a:pt x="155" y="547"/>
                </a:lnTo>
                <a:lnTo>
                  <a:pt x="148" y="547"/>
                </a:lnTo>
                <a:lnTo>
                  <a:pt x="148" y="547"/>
                </a:lnTo>
                <a:lnTo>
                  <a:pt x="148" y="547"/>
                </a:lnTo>
                <a:lnTo>
                  <a:pt x="143" y="547"/>
                </a:lnTo>
                <a:lnTo>
                  <a:pt x="143" y="561"/>
                </a:lnTo>
                <a:lnTo>
                  <a:pt x="145" y="561"/>
                </a:lnTo>
                <a:lnTo>
                  <a:pt x="136" y="603"/>
                </a:lnTo>
                <a:lnTo>
                  <a:pt x="123" y="479"/>
                </a:lnTo>
                <a:lnTo>
                  <a:pt x="131" y="476"/>
                </a:lnTo>
                <a:lnTo>
                  <a:pt x="131" y="476"/>
                </a:lnTo>
                <a:lnTo>
                  <a:pt x="131" y="467"/>
                </a:lnTo>
                <a:lnTo>
                  <a:pt x="128" y="464"/>
                </a:lnTo>
                <a:lnTo>
                  <a:pt x="123" y="464"/>
                </a:lnTo>
                <a:lnTo>
                  <a:pt x="116" y="370"/>
                </a:lnTo>
                <a:lnTo>
                  <a:pt x="116" y="370"/>
                </a:lnTo>
                <a:lnTo>
                  <a:pt x="121" y="370"/>
                </a:lnTo>
                <a:lnTo>
                  <a:pt x="121" y="343"/>
                </a:lnTo>
                <a:lnTo>
                  <a:pt x="121" y="304"/>
                </a:lnTo>
                <a:lnTo>
                  <a:pt x="99" y="304"/>
                </a:lnTo>
                <a:lnTo>
                  <a:pt x="99" y="343"/>
                </a:lnTo>
                <a:lnTo>
                  <a:pt x="99" y="370"/>
                </a:lnTo>
                <a:lnTo>
                  <a:pt x="104" y="370"/>
                </a:lnTo>
                <a:lnTo>
                  <a:pt x="97" y="464"/>
                </a:lnTo>
                <a:lnTo>
                  <a:pt x="90" y="464"/>
                </a:lnTo>
                <a:lnTo>
                  <a:pt x="90" y="474"/>
                </a:lnTo>
                <a:lnTo>
                  <a:pt x="90" y="474"/>
                </a:lnTo>
                <a:lnTo>
                  <a:pt x="90" y="476"/>
                </a:lnTo>
                <a:lnTo>
                  <a:pt x="94" y="476"/>
                </a:lnTo>
                <a:lnTo>
                  <a:pt x="82" y="603"/>
                </a:lnTo>
                <a:lnTo>
                  <a:pt x="75" y="569"/>
                </a:lnTo>
                <a:lnTo>
                  <a:pt x="75" y="569"/>
                </a:lnTo>
                <a:lnTo>
                  <a:pt x="75" y="554"/>
                </a:lnTo>
                <a:lnTo>
                  <a:pt x="70" y="554"/>
                </a:lnTo>
                <a:lnTo>
                  <a:pt x="70" y="549"/>
                </a:lnTo>
                <a:lnTo>
                  <a:pt x="65" y="549"/>
                </a:lnTo>
                <a:lnTo>
                  <a:pt x="65" y="547"/>
                </a:lnTo>
                <a:lnTo>
                  <a:pt x="65" y="549"/>
                </a:lnTo>
                <a:lnTo>
                  <a:pt x="60" y="549"/>
                </a:lnTo>
                <a:lnTo>
                  <a:pt x="60" y="561"/>
                </a:lnTo>
                <a:lnTo>
                  <a:pt x="63" y="561"/>
                </a:lnTo>
                <a:lnTo>
                  <a:pt x="51" y="610"/>
                </a:lnTo>
                <a:lnTo>
                  <a:pt x="51" y="610"/>
                </a:lnTo>
                <a:lnTo>
                  <a:pt x="48" y="610"/>
                </a:lnTo>
                <a:lnTo>
                  <a:pt x="46" y="610"/>
                </a:lnTo>
                <a:lnTo>
                  <a:pt x="46" y="683"/>
                </a:lnTo>
                <a:lnTo>
                  <a:pt x="41" y="685"/>
                </a:lnTo>
                <a:lnTo>
                  <a:pt x="41" y="700"/>
                </a:lnTo>
                <a:lnTo>
                  <a:pt x="41" y="746"/>
                </a:lnTo>
                <a:lnTo>
                  <a:pt x="34" y="756"/>
                </a:lnTo>
                <a:lnTo>
                  <a:pt x="34" y="758"/>
                </a:lnTo>
                <a:lnTo>
                  <a:pt x="19" y="758"/>
                </a:lnTo>
                <a:lnTo>
                  <a:pt x="17" y="746"/>
                </a:lnTo>
                <a:lnTo>
                  <a:pt x="17" y="739"/>
                </a:lnTo>
                <a:lnTo>
                  <a:pt x="17" y="739"/>
                </a:lnTo>
                <a:lnTo>
                  <a:pt x="12" y="739"/>
                </a:lnTo>
                <a:lnTo>
                  <a:pt x="12" y="746"/>
                </a:lnTo>
                <a:lnTo>
                  <a:pt x="7" y="836"/>
                </a:lnTo>
                <a:lnTo>
                  <a:pt x="7" y="848"/>
                </a:lnTo>
                <a:lnTo>
                  <a:pt x="5" y="851"/>
                </a:lnTo>
                <a:lnTo>
                  <a:pt x="10" y="365"/>
                </a:lnTo>
                <a:lnTo>
                  <a:pt x="12" y="3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37" name="Freeform 16"/>
          <p:cNvSpPr>
            <a:spLocks/>
          </p:cNvSpPr>
          <p:nvPr/>
        </p:nvSpPr>
        <p:spPr bwMode="auto">
          <a:xfrm>
            <a:off x="4070883" y="3020013"/>
            <a:ext cx="2027498" cy="2261074"/>
          </a:xfrm>
          <a:custGeom>
            <a:avLst/>
            <a:gdLst>
              <a:gd name="T0" fmla="*/ 1242 w 1276"/>
              <a:gd name="T1" fmla="*/ 529 h 1423"/>
              <a:gd name="T2" fmla="*/ 1225 w 1276"/>
              <a:gd name="T3" fmla="*/ 527 h 1423"/>
              <a:gd name="T4" fmla="*/ 1196 w 1276"/>
              <a:gd name="T5" fmla="*/ 505 h 1423"/>
              <a:gd name="T6" fmla="*/ 1172 w 1276"/>
              <a:gd name="T7" fmla="*/ 483 h 1423"/>
              <a:gd name="T8" fmla="*/ 1148 w 1276"/>
              <a:gd name="T9" fmla="*/ 461 h 1423"/>
              <a:gd name="T10" fmla="*/ 1126 w 1276"/>
              <a:gd name="T11" fmla="*/ 439 h 1423"/>
              <a:gd name="T12" fmla="*/ 1043 w 1276"/>
              <a:gd name="T13" fmla="*/ 434 h 1423"/>
              <a:gd name="T14" fmla="*/ 1005 w 1276"/>
              <a:gd name="T15" fmla="*/ 447 h 1423"/>
              <a:gd name="T16" fmla="*/ 985 w 1276"/>
              <a:gd name="T17" fmla="*/ 461 h 1423"/>
              <a:gd name="T18" fmla="*/ 981 w 1276"/>
              <a:gd name="T19" fmla="*/ 481 h 1423"/>
              <a:gd name="T20" fmla="*/ 959 w 1276"/>
              <a:gd name="T21" fmla="*/ 495 h 1423"/>
              <a:gd name="T22" fmla="*/ 939 w 1276"/>
              <a:gd name="T23" fmla="*/ 505 h 1423"/>
              <a:gd name="T24" fmla="*/ 937 w 1276"/>
              <a:gd name="T25" fmla="*/ 524 h 1423"/>
              <a:gd name="T26" fmla="*/ 913 w 1276"/>
              <a:gd name="T27" fmla="*/ 529 h 1423"/>
              <a:gd name="T28" fmla="*/ 840 w 1276"/>
              <a:gd name="T29" fmla="*/ 534 h 1423"/>
              <a:gd name="T30" fmla="*/ 840 w 1276"/>
              <a:gd name="T31" fmla="*/ 595 h 1423"/>
              <a:gd name="T32" fmla="*/ 765 w 1276"/>
              <a:gd name="T33" fmla="*/ 876 h 1423"/>
              <a:gd name="T34" fmla="*/ 763 w 1276"/>
              <a:gd name="T35" fmla="*/ 544 h 1423"/>
              <a:gd name="T36" fmla="*/ 690 w 1276"/>
              <a:gd name="T37" fmla="*/ 539 h 1423"/>
              <a:gd name="T38" fmla="*/ 668 w 1276"/>
              <a:gd name="T39" fmla="*/ 534 h 1423"/>
              <a:gd name="T40" fmla="*/ 661 w 1276"/>
              <a:gd name="T41" fmla="*/ 515 h 1423"/>
              <a:gd name="T42" fmla="*/ 646 w 1276"/>
              <a:gd name="T43" fmla="*/ 502 h 1423"/>
              <a:gd name="T44" fmla="*/ 625 w 1276"/>
              <a:gd name="T45" fmla="*/ 490 h 1423"/>
              <a:gd name="T46" fmla="*/ 617 w 1276"/>
              <a:gd name="T47" fmla="*/ 471 h 1423"/>
              <a:gd name="T48" fmla="*/ 600 w 1276"/>
              <a:gd name="T49" fmla="*/ 456 h 1423"/>
              <a:gd name="T50" fmla="*/ 559 w 1276"/>
              <a:gd name="T51" fmla="*/ 444 h 1423"/>
              <a:gd name="T52" fmla="*/ 482 w 1276"/>
              <a:gd name="T53" fmla="*/ 449 h 1423"/>
              <a:gd name="T54" fmla="*/ 460 w 1276"/>
              <a:gd name="T55" fmla="*/ 471 h 1423"/>
              <a:gd name="T56" fmla="*/ 436 w 1276"/>
              <a:gd name="T57" fmla="*/ 493 h 1423"/>
              <a:gd name="T58" fmla="*/ 411 w 1276"/>
              <a:gd name="T59" fmla="*/ 512 h 1423"/>
              <a:gd name="T60" fmla="*/ 385 w 1276"/>
              <a:gd name="T61" fmla="*/ 534 h 1423"/>
              <a:gd name="T62" fmla="*/ 382 w 1276"/>
              <a:gd name="T63" fmla="*/ 536 h 1423"/>
              <a:gd name="T64" fmla="*/ 322 w 1276"/>
              <a:gd name="T65" fmla="*/ 328 h 1423"/>
              <a:gd name="T66" fmla="*/ 264 w 1276"/>
              <a:gd name="T67" fmla="*/ 274 h 1423"/>
              <a:gd name="T68" fmla="*/ 201 w 1276"/>
              <a:gd name="T69" fmla="*/ 233 h 1423"/>
              <a:gd name="T70" fmla="*/ 179 w 1276"/>
              <a:gd name="T71" fmla="*/ 328 h 1423"/>
              <a:gd name="T72" fmla="*/ 181 w 1276"/>
              <a:gd name="T73" fmla="*/ 255 h 1423"/>
              <a:gd name="T74" fmla="*/ 179 w 1276"/>
              <a:gd name="T75" fmla="*/ 252 h 1423"/>
              <a:gd name="T76" fmla="*/ 181 w 1276"/>
              <a:gd name="T77" fmla="*/ 213 h 1423"/>
              <a:gd name="T78" fmla="*/ 179 w 1276"/>
              <a:gd name="T79" fmla="*/ 213 h 1423"/>
              <a:gd name="T80" fmla="*/ 181 w 1276"/>
              <a:gd name="T81" fmla="*/ 174 h 1423"/>
              <a:gd name="T82" fmla="*/ 179 w 1276"/>
              <a:gd name="T83" fmla="*/ 172 h 1423"/>
              <a:gd name="T84" fmla="*/ 116 w 1276"/>
              <a:gd name="T85" fmla="*/ 109 h 1423"/>
              <a:gd name="T86" fmla="*/ 29 w 1276"/>
              <a:gd name="T87" fmla="*/ 104 h 1423"/>
              <a:gd name="T88" fmla="*/ 29 w 1276"/>
              <a:gd name="T89" fmla="*/ 31 h 1423"/>
              <a:gd name="T90" fmla="*/ 29 w 1276"/>
              <a:gd name="T91" fmla="*/ 9 h 1423"/>
              <a:gd name="T92" fmla="*/ 29 w 1276"/>
              <a:gd name="T93" fmla="*/ 0 h 1423"/>
              <a:gd name="T94" fmla="*/ 0 w 1276"/>
              <a:gd name="T95" fmla="*/ 1423 h 1423"/>
              <a:gd name="T96" fmla="*/ 1276 w 1276"/>
              <a:gd name="T97" fmla="*/ 534 h 1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76" h="1423">
                <a:moveTo>
                  <a:pt x="1276" y="534"/>
                </a:moveTo>
                <a:lnTo>
                  <a:pt x="1242" y="529"/>
                </a:lnTo>
                <a:lnTo>
                  <a:pt x="1223" y="532"/>
                </a:lnTo>
                <a:lnTo>
                  <a:pt x="1225" y="527"/>
                </a:lnTo>
                <a:lnTo>
                  <a:pt x="1196" y="524"/>
                </a:lnTo>
                <a:lnTo>
                  <a:pt x="1196" y="505"/>
                </a:lnTo>
                <a:lnTo>
                  <a:pt x="1172" y="502"/>
                </a:lnTo>
                <a:lnTo>
                  <a:pt x="1172" y="483"/>
                </a:lnTo>
                <a:lnTo>
                  <a:pt x="1148" y="481"/>
                </a:lnTo>
                <a:lnTo>
                  <a:pt x="1148" y="461"/>
                </a:lnTo>
                <a:lnTo>
                  <a:pt x="1123" y="459"/>
                </a:lnTo>
                <a:lnTo>
                  <a:pt x="1126" y="439"/>
                </a:lnTo>
                <a:lnTo>
                  <a:pt x="1094" y="434"/>
                </a:lnTo>
                <a:lnTo>
                  <a:pt x="1043" y="434"/>
                </a:lnTo>
                <a:lnTo>
                  <a:pt x="1007" y="439"/>
                </a:lnTo>
                <a:lnTo>
                  <a:pt x="1005" y="447"/>
                </a:lnTo>
                <a:lnTo>
                  <a:pt x="1005" y="459"/>
                </a:lnTo>
                <a:lnTo>
                  <a:pt x="985" y="461"/>
                </a:lnTo>
                <a:lnTo>
                  <a:pt x="983" y="471"/>
                </a:lnTo>
                <a:lnTo>
                  <a:pt x="981" y="481"/>
                </a:lnTo>
                <a:lnTo>
                  <a:pt x="964" y="483"/>
                </a:lnTo>
                <a:lnTo>
                  <a:pt x="959" y="495"/>
                </a:lnTo>
                <a:lnTo>
                  <a:pt x="959" y="502"/>
                </a:lnTo>
                <a:lnTo>
                  <a:pt x="939" y="505"/>
                </a:lnTo>
                <a:lnTo>
                  <a:pt x="937" y="517"/>
                </a:lnTo>
                <a:lnTo>
                  <a:pt x="937" y="524"/>
                </a:lnTo>
                <a:lnTo>
                  <a:pt x="915" y="527"/>
                </a:lnTo>
                <a:lnTo>
                  <a:pt x="913" y="529"/>
                </a:lnTo>
                <a:lnTo>
                  <a:pt x="893" y="527"/>
                </a:lnTo>
                <a:lnTo>
                  <a:pt x="840" y="534"/>
                </a:lnTo>
                <a:lnTo>
                  <a:pt x="840" y="595"/>
                </a:lnTo>
                <a:lnTo>
                  <a:pt x="840" y="595"/>
                </a:lnTo>
                <a:lnTo>
                  <a:pt x="840" y="876"/>
                </a:lnTo>
                <a:lnTo>
                  <a:pt x="765" y="876"/>
                </a:lnTo>
                <a:lnTo>
                  <a:pt x="763" y="600"/>
                </a:lnTo>
                <a:lnTo>
                  <a:pt x="763" y="544"/>
                </a:lnTo>
                <a:lnTo>
                  <a:pt x="707" y="536"/>
                </a:lnTo>
                <a:lnTo>
                  <a:pt x="690" y="539"/>
                </a:lnTo>
                <a:lnTo>
                  <a:pt x="688" y="536"/>
                </a:lnTo>
                <a:lnTo>
                  <a:pt x="668" y="534"/>
                </a:lnTo>
                <a:lnTo>
                  <a:pt x="668" y="527"/>
                </a:lnTo>
                <a:lnTo>
                  <a:pt x="661" y="515"/>
                </a:lnTo>
                <a:lnTo>
                  <a:pt x="646" y="512"/>
                </a:lnTo>
                <a:lnTo>
                  <a:pt x="646" y="502"/>
                </a:lnTo>
                <a:lnTo>
                  <a:pt x="639" y="493"/>
                </a:lnTo>
                <a:lnTo>
                  <a:pt x="625" y="490"/>
                </a:lnTo>
                <a:lnTo>
                  <a:pt x="625" y="481"/>
                </a:lnTo>
                <a:lnTo>
                  <a:pt x="617" y="471"/>
                </a:lnTo>
                <a:lnTo>
                  <a:pt x="603" y="468"/>
                </a:lnTo>
                <a:lnTo>
                  <a:pt x="600" y="456"/>
                </a:lnTo>
                <a:lnTo>
                  <a:pt x="598" y="449"/>
                </a:lnTo>
                <a:lnTo>
                  <a:pt x="559" y="444"/>
                </a:lnTo>
                <a:lnTo>
                  <a:pt x="511" y="444"/>
                </a:lnTo>
                <a:lnTo>
                  <a:pt x="482" y="449"/>
                </a:lnTo>
                <a:lnTo>
                  <a:pt x="482" y="466"/>
                </a:lnTo>
                <a:lnTo>
                  <a:pt x="460" y="471"/>
                </a:lnTo>
                <a:lnTo>
                  <a:pt x="460" y="488"/>
                </a:lnTo>
                <a:lnTo>
                  <a:pt x="436" y="493"/>
                </a:lnTo>
                <a:lnTo>
                  <a:pt x="436" y="510"/>
                </a:lnTo>
                <a:lnTo>
                  <a:pt x="411" y="512"/>
                </a:lnTo>
                <a:lnTo>
                  <a:pt x="411" y="532"/>
                </a:lnTo>
                <a:lnTo>
                  <a:pt x="385" y="534"/>
                </a:lnTo>
                <a:lnTo>
                  <a:pt x="385" y="536"/>
                </a:lnTo>
                <a:lnTo>
                  <a:pt x="382" y="536"/>
                </a:lnTo>
                <a:lnTo>
                  <a:pt x="382" y="328"/>
                </a:lnTo>
                <a:lnTo>
                  <a:pt x="322" y="328"/>
                </a:lnTo>
                <a:lnTo>
                  <a:pt x="322" y="274"/>
                </a:lnTo>
                <a:lnTo>
                  <a:pt x="264" y="274"/>
                </a:lnTo>
                <a:lnTo>
                  <a:pt x="264" y="233"/>
                </a:lnTo>
                <a:lnTo>
                  <a:pt x="201" y="233"/>
                </a:lnTo>
                <a:lnTo>
                  <a:pt x="201" y="328"/>
                </a:lnTo>
                <a:lnTo>
                  <a:pt x="179" y="328"/>
                </a:lnTo>
                <a:lnTo>
                  <a:pt x="179" y="257"/>
                </a:lnTo>
                <a:lnTo>
                  <a:pt x="181" y="255"/>
                </a:lnTo>
                <a:lnTo>
                  <a:pt x="181" y="252"/>
                </a:lnTo>
                <a:lnTo>
                  <a:pt x="179" y="252"/>
                </a:lnTo>
                <a:lnTo>
                  <a:pt x="179" y="218"/>
                </a:lnTo>
                <a:lnTo>
                  <a:pt x="181" y="213"/>
                </a:lnTo>
                <a:lnTo>
                  <a:pt x="181" y="213"/>
                </a:lnTo>
                <a:lnTo>
                  <a:pt x="179" y="213"/>
                </a:lnTo>
                <a:lnTo>
                  <a:pt x="179" y="177"/>
                </a:lnTo>
                <a:lnTo>
                  <a:pt x="181" y="174"/>
                </a:lnTo>
                <a:lnTo>
                  <a:pt x="181" y="172"/>
                </a:lnTo>
                <a:lnTo>
                  <a:pt x="179" y="172"/>
                </a:lnTo>
                <a:lnTo>
                  <a:pt x="179" y="114"/>
                </a:lnTo>
                <a:lnTo>
                  <a:pt x="116" y="109"/>
                </a:lnTo>
                <a:lnTo>
                  <a:pt x="43" y="104"/>
                </a:lnTo>
                <a:lnTo>
                  <a:pt x="29" y="104"/>
                </a:lnTo>
                <a:lnTo>
                  <a:pt x="29" y="51"/>
                </a:lnTo>
                <a:lnTo>
                  <a:pt x="29" y="31"/>
                </a:lnTo>
                <a:lnTo>
                  <a:pt x="29" y="26"/>
                </a:lnTo>
                <a:lnTo>
                  <a:pt x="29" y="9"/>
                </a:lnTo>
                <a:lnTo>
                  <a:pt x="29" y="4"/>
                </a:lnTo>
                <a:lnTo>
                  <a:pt x="29" y="0"/>
                </a:lnTo>
                <a:lnTo>
                  <a:pt x="0" y="0"/>
                </a:lnTo>
                <a:lnTo>
                  <a:pt x="0" y="1423"/>
                </a:lnTo>
                <a:lnTo>
                  <a:pt x="1276" y="1423"/>
                </a:lnTo>
                <a:lnTo>
                  <a:pt x="1276" y="5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38" name="Freeform 17"/>
          <p:cNvSpPr>
            <a:spLocks/>
          </p:cNvSpPr>
          <p:nvPr/>
        </p:nvSpPr>
        <p:spPr bwMode="auto">
          <a:xfrm>
            <a:off x="2035441" y="2536973"/>
            <a:ext cx="2035444" cy="2744114"/>
          </a:xfrm>
          <a:custGeom>
            <a:avLst/>
            <a:gdLst>
              <a:gd name="T0" fmla="*/ 1281 w 1281"/>
              <a:gd name="T1" fmla="*/ 1727 h 1727"/>
              <a:gd name="T2" fmla="*/ 1194 w 1281"/>
              <a:gd name="T3" fmla="*/ 304 h 1727"/>
              <a:gd name="T4" fmla="*/ 1194 w 1281"/>
              <a:gd name="T5" fmla="*/ 284 h 1727"/>
              <a:gd name="T6" fmla="*/ 1194 w 1281"/>
              <a:gd name="T7" fmla="*/ 265 h 1727"/>
              <a:gd name="T8" fmla="*/ 1080 w 1281"/>
              <a:gd name="T9" fmla="*/ 126 h 1727"/>
              <a:gd name="T10" fmla="*/ 1073 w 1281"/>
              <a:gd name="T11" fmla="*/ 80 h 1727"/>
              <a:gd name="T12" fmla="*/ 1063 w 1281"/>
              <a:gd name="T13" fmla="*/ 92 h 1727"/>
              <a:gd name="T14" fmla="*/ 1063 w 1281"/>
              <a:gd name="T15" fmla="*/ 12 h 1727"/>
              <a:gd name="T16" fmla="*/ 1061 w 1281"/>
              <a:gd name="T17" fmla="*/ 0 h 1727"/>
              <a:gd name="T18" fmla="*/ 1053 w 1281"/>
              <a:gd name="T19" fmla="*/ 92 h 1727"/>
              <a:gd name="T20" fmla="*/ 1053 w 1281"/>
              <a:gd name="T21" fmla="*/ 12 h 1727"/>
              <a:gd name="T22" fmla="*/ 1048 w 1281"/>
              <a:gd name="T23" fmla="*/ 0 h 1727"/>
              <a:gd name="T24" fmla="*/ 1041 w 1281"/>
              <a:gd name="T25" fmla="*/ 92 h 1727"/>
              <a:gd name="T26" fmla="*/ 1041 w 1281"/>
              <a:gd name="T27" fmla="*/ 12 h 1727"/>
              <a:gd name="T28" fmla="*/ 1039 w 1281"/>
              <a:gd name="T29" fmla="*/ 0 h 1727"/>
              <a:gd name="T30" fmla="*/ 1031 w 1281"/>
              <a:gd name="T31" fmla="*/ 92 h 1727"/>
              <a:gd name="T32" fmla="*/ 1031 w 1281"/>
              <a:gd name="T33" fmla="*/ 12 h 1727"/>
              <a:gd name="T34" fmla="*/ 1027 w 1281"/>
              <a:gd name="T35" fmla="*/ 0 h 1727"/>
              <a:gd name="T36" fmla="*/ 1019 w 1281"/>
              <a:gd name="T37" fmla="*/ 92 h 1727"/>
              <a:gd name="T38" fmla="*/ 1019 w 1281"/>
              <a:gd name="T39" fmla="*/ 12 h 1727"/>
              <a:gd name="T40" fmla="*/ 1017 w 1281"/>
              <a:gd name="T41" fmla="*/ 0 h 1727"/>
              <a:gd name="T42" fmla="*/ 1010 w 1281"/>
              <a:gd name="T43" fmla="*/ 92 h 1727"/>
              <a:gd name="T44" fmla="*/ 1000 w 1281"/>
              <a:gd name="T45" fmla="*/ 80 h 1727"/>
              <a:gd name="T46" fmla="*/ 1000 w 1281"/>
              <a:gd name="T47" fmla="*/ 257 h 1727"/>
              <a:gd name="T48" fmla="*/ 1000 w 1281"/>
              <a:gd name="T49" fmla="*/ 282 h 1727"/>
              <a:gd name="T50" fmla="*/ 971 w 1281"/>
              <a:gd name="T51" fmla="*/ 304 h 1727"/>
              <a:gd name="T52" fmla="*/ 971 w 1281"/>
              <a:gd name="T53" fmla="*/ 313 h 1727"/>
              <a:gd name="T54" fmla="*/ 971 w 1281"/>
              <a:gd name="T55" fmla="*/ 335 h 1727"/>
              <a:gd name="T56" fmla="*/ 971 w 1281"/>
              <a:gd name="T57" fmla="*/ 403 h 1727"/>
              <a:gd name="T58" fmla="*/ 968 w 1281"/>
              <a:gd name="T59" fmla="*/ 413 h 1727"/>
              <a:gd name="T60" fmla="*/ 932 w 1281"/>
              <a:gd name="T61" fmla="*/ 738 h 1727"/>
              <a:gd name="T62" fmla="*/ 814 w 1281"/>
              <a:gd name="T63" fmla="*/ 515 h 1727"/>
              <a:gd name="T64" fmla="*/ 746 w 1281"/>
              <a:gd name="T65" fmla="*/ 386 h 1727"/>
              <a:gd name="T66" fmla="*/ 719 w 1281"/>
              <a:gd name="T67" fmla="*/ 515 h 1727"/>
              <a:gd name="T68" fmla="*/ 608 w 1281"/>
              <a:gd name="T69" fmla="*/ 386 h 1727"/>
              <a:gd name="T70" fmla="*/ 557 w 1281"/>
              <a:gd name="T71" fmla="*/ 515 h 1727"/>
              <a:gd name="T72" fmla="*/ 513 w 1281"/>
              <a:gd name="T73" fmla="*/ 1195 h 1727"/>
              <a:gd name="T74" fmla="*/ 458 w 1281"/>
              <a:gd name="T75" fmla="*/ 1200 h 1727"/>
              <a:gd name="T76" fmla="*/ 431 w 1281"/>
              <a:gd name="T77" fmla="*/ 1202 h 1727"/>
              <a:gd name="T78" fmla="*/ 412 w 1281"/>
              <a:gd name="T79" fmla="*/ 1180 h 1727"/>
              <a:gd name="T80" fmla="*/ 370 w 1281"/>
              <a:gd name="T81" fmla="*/ 1207 h 1727"/>
              <a:gd name="T82" fmla="*/ 370 w 1281"/>
              <a:gd name="T83" fmla="*/ 1210 h 1727"/>
              <a:gd name="T84" fmla="*/ 370 w 1281"/>
              <a:gd name="T85" fmla="*/ 1200 h 1727"/>
              <a:gd name="T86" fmla="*/ 322 w 1281"/>
              <a:gd name="T87" fmla="*/ 1188 h 1727"/>
              <a:gd name="T88" fmla="*/ 312 w 1281"/>
              <a:gd name="T89" fmla="*/ 1202 h 1727"/>
              <a:gd name="T90" fmla="*/ 269 w 1281"/>
              <a:gd name="T91" fmla="*/ 1197 h 1727"/>
              <a:gd name="T92" fmla="*/ 140 w 1281"/>
              <a:gd name="T93" fmla="*/ 1193 h 1727"/>
              <a:gd name="T94" fmla="*/ 0 w 1281"/>
              <a:gd name="T95" fmla="*/ 121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81" h="1727">
                <a:moveTo>
                  <a:pt x="0" y="1727"/>
                </a:moveTo>
                <a:lnTo>
                  <a:pt x="1281" y="1727"/>
                </a:lnTo>
                <a:lnTo>
                  <a:pt x="1281" y="304"/>
                </a:lnTo>
                <a:lnTo>
                  <a:pt x="1194" y="304"/>
                </a:lnTo>
                <a:lnTo>
                  <a:pt x="1194" y="291"/>
                </a:lnTo>
                <a:lnTo>
                  <a:pt x="1194" y="284"/>
                </a:lnTo>
                <a:lnTo>
                  <a:pt x="1194" y="267"/>
                </a:lnTo>
                <a:lnTo>
                  <a:pt x="1194" y="265"/>
                </a:lnTo>
                <a:lnTo>
                  <a:pt x="1080" y="265"/>
                </a:lnTo>
                <a:lnTo>
                  <a:pt x="1080" y="126"/>
                </a:lnTo>
                <a:lnTo>
                  <a:pt x="1080" y="80"/>
                </a:lnTo>
                <a:lnTo>
                  <a:pt x="1073" y="80"/>
                </a:lnTo>
                <a:lnTo>
                  <a:pt x="1073" y="92"/>
                </a:lnTo>
                <a:lnTo>
                  <a:pt x="1063" y="92"/>
                </a:lnTo>
                <a:lnTo>
                  <a:pt x="1063" y="12"/>
                </a:lnTo>
                <a:lnTo>
                  <a:pt x="1063" y="12"/>
                </a:lnTo>
                <a:lnTo>
                  <a:pt x="1063" y="0"/>
                </a:lnTo>
                <a:lnTo>
                  <a:pt x="1061" y="0"/>
                </a:lnTo>
                <a:lnTo>
                  <a:pt x="1061" y="92"/>
                </a:lnTo>
                <a:lnTo>
                  <a:pt x="1053" y="92"/>
                </a:lnTo>
                <a:lnTo>
                  <a:pt x="1053" y="12"/>
                </a:lnTo>
                <a:lnTo>
                  <a:pt x="1053" y="12"/>
                </a:lnTo>
                <a:lnTo>
                  <a:pt x="1053" y="0"/>
                </a:lnTo>
                <a:lnTo>
                  <a:pt x="1048" y="0"/>
                </a:lnTo>
                <a:lnTo>
                  <a:pt x="1048" y="92"/>
                </a:lnTo>
                <a:lnTo>
                  <a:pt x="1041" y="92"/>
                </a:lnTo>
                <a:lnTo>
                  <a:pt x="1041" y="12"/>
                </a:lnTo>
                <a:lnTo>
                  <a:pt x="1041" y="12"/>
                </a:lnTo>
                <a:lnTo>
                  <a:pt x="1041" y="0"/>
                </a:lnTo>
                <a:lnTo>
                  <a:pt x="1039" y="0"/>
                </a:lnTo>
                <a:lnTo>
                  <a:pt x="1039" y="92"/>
                </a:lnTo>
                <a:lnTo>
                  <a:pt x="1031" y="92"/>
                </a:lnTo>
                <a:lnTo>
                  <a:pt x="1031" y="12"/>
                </a:lnTo>
                <a:lnTo>
                  <a:pt x="1031" y="12"/>
                </a:lnTo>
                <a:lnTo>
                  <a:pt x="1029" y="0"/>
                </a:lnTo>
                <a:lnTo>
                  <a:pt x="1027" y="0"/>
                </a:lnTo>
                <a:lnTo>
                  <a:pt x="1027" y="92"/>
                </a:lnTo>
                <a:lnTo>
                  <a:pt x="1019" y="92"/>
                </a:lnTo>
                <a:lnTo>
                  <a:pt x="1019" y="12"/>
                </a:lnTo>
                <a:lnTo>
                  <a:pt x="1019" y="12"/>
                </a:lnTo>
                <a:lnTo>
                  <a:pt x="1019" y="0"/>
                </a:lnTo>
                <a:lnTo>
                  <a:pt x="1017" y="0"/>
                </a:lnTo>
                <a:lnTo>
                  <a:pt x="1017" y="92"/>
                </a:lnTo>
                <a:lnTo>
                  <a:pt x="1010" y="92"/>
                </a:lnTo>
                <a:lnTo>
                  <a:pt x="1007" y="80"/>
                </a:lnTo>
                <a:lnTo>
                  <a:pt x="1000" y="80"/>
                </a:lnTo>
                <a:lnTo>
                  <a:pt x="1000" y="253"/>
                </a:lnTo>
                <a:lnTo>
                  <a:pt x="1000" y="257"/>
                </a:lnTo>
                <a:lnTo>
                  <a:pt x="1000" y="274"/>
                </a:lnTo>
                <a:lnTo>
                  <a:pt x="1000" y="282"/>
                </a:lnTo>
                <a:lnTo>
                  <a:pt x="1000" y="304"/>
                </a:lnTo>
                <a:lnTo>
                  <a:pt x="971" y="304"/>
                </a:lnTo>
                <a:lnTo>
                  <a:pt x="971" y="308"/>
                </a:lnTo>
                <a:lnTo>
                  <a:pt x="971" y="313"/>
                </a:lnTo>
                <a:lnTo>
                  <a:pt x="971" y="333"/>
                </a:lnTo>
                <a:lnTo>
                  <a:pt x="971" y="335"/>
                </a:lnTo>
                <a:lnTo>
                  <a:pt x="971" y="355"/>
                </a:lnTo>
                <a:lnTo>
                  <a:pt x="971" y="403"/>
                </a:lnTo>
                <a:lnTo>
                  <a:pt x="968" y="403"/>
                </a:lnTo>
                <a:lnTo>
                  <a:pt x="968" y="413"/>
                </a:lnTo>
                <a:lnTo>
                  <a:pt x="932" y="413"/>
                </a:lnTo>
                <a:lnTo>
                  <a:pt x="932" y="738"/>
                </a:lnTo>
                <a:lnTo>
                  <a:pt x="814" y="738"/>
                </a:lnTo>
                <a:lnTo>
                  <a:pt x="814" y="515"/>
                </a:lnTo>
                <a:lnTo>
                  <a:pt x="746" y="515"/>
                </a:lnTo>
                <a:lnTo>
                  <a:pt x="746" y="386"/>
                </a:lnTo>
                <a:lnTo>
                  <a:pt x="719" y="386"/>
                </a:lnTo>
                <a:lnTo>
                  <a:pt x="719" y="515"/>
                </a:lnTo>
                <a:lnTo>
                  <a:pt x="608" y="515"/>
                </a:lnTo>
                <a:lnTo>
                  <a:pt x="608" y="386"/>
                </a:lnTo>
                <a:lnTo>
                  <a:pt x="557" y="386"/>
                </a:lnTo>
                <a:lnTo>
                  <a:pt x="557" y="515"/>
                </a:lnTo>
                <a:lnTo>
                  <a:pt x="513" y="515"/>
                </a:lnTo>
                <a:lnTo>
                  <a:pt x="513" y="1195"/>
                </a:lnTo>
                <a:lnTo>
                  <a:pt x="475" y="1197"/>
                </a:lnTo>
                <a:lnTo>
                  <a:pt x="458" y="1200"/>
                </a:lnTo>
                <a:lnTo>
                  <a:pt x="433" y="1202"/>
                </a:lnTo>
                <a:lnTo>
                  <a:pt x="431" y="1202"/>
                </a:lnTo>
                <a:lnTo>
                  <a:pt x="421" y="1188"/>
                </a:lnTo>
                <a:lnTo>
                  <a:pt x="412" y="1180"/>
                </a:lnTo>
                <a:lnTo>
                  <a:pt x="373" y="1200"/>
                </a:lnTo>
                <a:lnTo>
                  <a:pt x="370" y="1207"/>
                </a:lnTo>
                <a:lnTo>
                  <a:pt x="370" y="1210"/>
                </a:lnTo>
                <a:lnTo>
                  <a:pt x="370" y="1210"/>
                </a:lnTo>
                <a:lnTo>
                  <a:pt x="370" y="1207"/>
                </a:lnTo>
                <a:lnTo>
                  <a:pt x="370" y="1200"/>
                </a:lnTo>
                <a:lnTo>
                  <a:pt x="332" y="1180"/>
                </a:lnTo>
                <a:lnTo>
                  <a:pt x="322" y="1188"/>
                </a:lnTo>
                <a:lnTo>
                  <a:pt x="312" y="1202"/>
                </a:lnTo>
                <a:lnTo>
                  <a:pt x="312" y="1202"/>
                </a:lnTo>
                <a:lnTo>
                  <a:pt x="288" y="1200"/>
                </a:lnTo>
                <a:lnTo>
                  <a:pt x="269" y="1197"/>
                </a:lnTo>
                <a:lnTo>
                  <a:pt x="160" y="1193"/>
                </a:lnTo>
                <a:lnTo>
                  <a:pt x="140" y="1193"/>
                </a:lnTo>
                <a:lnTo>
                  <a:pt x="22" y="1205"/>
                </a:lnTo>
                <a:lnTo>
                  <a:pt x="0" y="1210"/>
                </a:lnTo>
                <a:lnTo>
                  <a:pt x="0" y="17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39" name="Freeform 18"/>
          <p:cNvSpPr>
            <a:spLocks noEditPoints="1"/>
          </p:cNvSpPr>
          <p:nvPr/>
        </p:nvSpPr>
        <p:spPr bwMode="auto">
          <a:xfrm>
            <a:off x="3175" y="2625954"/>
            <a:ext cx="2032266" cy="2655133"/>
          </a:xfrm>
          <a:custGeom>
            <a:avLst/>
            <a:gdLst>
              <a:gd name="T0" fmla="*/ 933 w 1279"/>
              <a:gd name="T1" fmla="*/ 988 h 1671"/>
              <a:gd name="T2" fmla="*/ 712 w 1279"/>
              <a:gd name="T3" fmla="*/ 933 h 1671"/>
              <a:gd name="T4" fmla="*/ 577 w 1279"/>
              <a:gd name="T5" fmla="*/ 1207 h 1671"/>
              <a:gd name="T6" fmla="*/ 303 w 1279"/>
              <a:gd name="T7" fmla="*/ 1336 h 1671"/>
              <a:gd name="T8" fmla="*/ 230 w 1279"/>
              <a:gd name="T9" fmla="*/ 517 h 1671"/>
              <a:gd name="T10" fmla="*/ 194 w 1279"/>
              <a:gd name="T11" fmla="*/ 505 h 1671"/>
              <a:gd name="T12" fmla="*/ 240 w 1279"/>
              <a:gd name="T13" fmla="*/ 498 h 1671"/>
              <a:gd name="T14" fmla="*/ 211 w 1279"/>
              <a:gd name="T15" fmla="*/ 486 h 1671"/>
              <a:gd name="T16" fmla="*/ 194 w 1279"/>
              <a:gd name="T17" fmla="*/ 481 h 1671"/>
              <a:gd name="T18" fmla="*/ 192 w 1279"/>
              <a:gd name="T19" fmla="*/ 432 h 1671"/>
              <a:gd name="T20" fmla="*/ 182 w 1279"/>
              <a:gd name="T21" fmla="*/ 427 h 1671"/>
              <a:gd name="T22" fmla="*/ 204 w 1279"/>
              <a:gd name="T23" fmla="*/ 425 h 1671"/>
              <a:gd name="T24" fmla="*/ 218 w 1279"/>
              <a:gd name="T25" fmla="*/ 425 h 1671"/>
              <a:gd name="T26" fmla="*/ 233 w 1279"/>
              <a:gd name="T27" fmla="*/ 418 h 1671"/>
              <a:gd name="T28" fmla="*/ 235 w 1279"/>
              <a:gd name="T29" fmla="*/ 410 h 1671"/>
              <a:gd name="T30" fmla="*/ 189 w 1279"/>
              <a:gd name="T31" fmla="*/ 398 h 1671"/>
              <a:gd name="T32" fmla="*/ 172 w 1279"/>
              <a:gd name="T33" fmla="*/ 379 h 1671"/>
              <a:gd name="T34" fmla="*/ 168 w 1279"/>
              <a:gd name="T35" fmla="*/ 245 h 1671"/>
              <a:gd name="T36" fmla="*/ 163 w 1279"/>
              <a:gd name="T37" fmla="*/ 146 h 1671"/>
              <a:gd name="T38" fmla="*/ 158 w 1279"/>
              <a:gd name="T39" fmla="*/ 63 h 1671"/>
              <a:gd name="T40" fmla="*/ 155 w 1279"/>
              <a:gd name="T41" fmla="*/ 0 h 1671"/>
              <a:gd name="T42" fmla="*/ 153 w 1279"/>
              <a:gd name="T43" fmla="*/ 0 h 1671"/>
              <a:gd name="T44" fmla="*/ 151 w 1279"/>
              <a:gd name="T45" fmla="*/ 65 h 1671"/>
              <a:gd name="T46" fmla="*/ 148 w 1279"/>
              <a:gd name="T47" fmla="*/ 146 h 1671"/>
              <a:gd name="T48" fmla="*/ 146 w 1279"/>
              <a:gd name="T49" fmla="*/ 374 h 1671"/>
              <a:gd name="T50" fmla="*/ 138 w 1279"/>
              <a:gd name="T51" fmla="*/ 386 h 1671"/>
              <a:gd name="T52" fmla="*/ 117 w 1279"/>
              <a:gd name="T53" fmla="*/ 401 h 1671"/>
              <a:gd name="T54" fmla="*/ 80 w 1279"/>
              <a:gd name="T55" fmla="*/ 418 h 1671"/>
              <a:gd name="T56" fmla="*/ 95 w 1279"/>
              <a:gd name="T57" fmla="*/ 425 h 1671"/>
              <a:gd name="T58" fmla="*/ 112 w 1279"/>
              <a:gd name="T59" fmla="*/ 427 h 1671"/>
              <a:gd name="T60" fmla="*/ 129 w 1279"/>
              <a:gd name="T61" fmla="*/ 427 h 1671"/>
              <a:gd name="T62" fmla="*/ 119 w 1279"/>
              <a:gd name="T63" fmla="*/ 439 h 1671"/>
              <a:gd name="T64" fmla="*/ 121 w 1279"/>
              <a:gd name="T65" fmla="*/ 481 h 1671"/>
              <a:gd name="T66" fmla="*/ 100 w 1279"/>
              <a:gd name="T67" fmla="*/ 486 h 1671"/>
              <a:gd name="T68" fmla="*/ 75 w 1279"/>
              <a:gd name="T69" fmla="*/ 498 h 1671"/>
              <a:gd name="T70" fmla="*/ 121 w 1279"/>
              <a:gd name="T71" fmla="*/ 507 h 1671"/>
              <a:gd name="T72" fmla="*/ 85 w 1279"/>
              <a:gd name="T73" fmla="*/ 520 h 1671"/>
              <a:gd name="T74" fmla="*/ 27 w 1279"/>
              <a:gd name="T75" fmla="*/ 1333 h 1671"/>
              <a:gd name="T76" fmla="*/ 126 w 1279"/>
              <a:gd name="T77" fmla="*/ 498 h 1671"/>
              <a:gd name="T78" fmla="*/ 121 w 1279"/>
              <a:gd name="T79" fmla="*/ 498 h 1671"/>
              <a:gd name="T80" fmla="*/ 121 w 1279"/>
              <a:gd name="T81" fmla="*/ 568 h 1671"/>
              <a:gd name="T82" fmla="*/ 119 w 1279"/>
              <a:gd name="T83" fmla="*/ 656 h 1671"/>
              <a:gd name="T84" fmla="*/ 138 w 1279"/>
              <a:gd name="T85" fmla="*/ 799 h 1671"/>
              <a:gd name="T86" fmla="*/ 124 w 1279"/>
              <a:gd name="T87" fmla="*/ 814 h 1671"/>
              <a:gd name="T88" fmla="*/ 119 w 1279"/>
              <a:gd name="T89" fmla="*/ 937 h 1671"/>
              <a:gd name="T90" fmla="*/ 141 w 1279"/>
              <a:gd name="T91" fmla="*/ 1071 h 1671"/>
              <a:gd name="T92" fmla="*/ 121 w 1279"/>
              <a:gd name="T93" fmla="*/ 1188 h 1671"/>
              <a:gd name="T94" fmla="*/ 129 w 1279"/>
              <a:gd name="T95" fmla="*/ 1185 h 1671"/>
              <a:gd name="T96" fmla="*/ 182 w 1279"/>
              <a:gd name="T97" fmla="*/ 656 h 1671"/>
              <a:gd name="T98" fmla="*/ 189 w 1279"/>
              <a:gd name="T99" fmla="*/ 799 h 1671"/>
              <a:gd name="T100" fmla="*/ 199 w 1279"/>
              <a:gd name="T101" fmla="*/ 937 h 1671"/>
              <a:gd name="T102" fmla="*/ 199 w 1279"/>
              <a:gd name="T103" fmla="*/ 957 h 1671"/>
              <a:gd name="T104" fmla="*/ 184 w 1279"/>
              <a:gd name="T105" fmla="*/ 1185 h 1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79" h="1671">
                <a:moveTo>
                  <a:pt x="1279" y="1154"/>
                </a:moveTo>
                <a:lnTo>
                  <a:pt x="1182" y="1178"/>
                </a:lnTo>
                <a:lnTo>
                  <a:pt x="1100" y="1212"/>
                </a:lnTo>
                <a:lnTo>
                  <a:pt x="1063" y="1212"/>
                </a:lnTo>
                <a:lnTo>
                  <a:pt x="1063" y="988"/>
                </a:lnTo>
                <a:lnTo>
                  <a:pt x="933" y="988"/>
                </a:lnTo>
                <a:lnTo>
                  <a:pt x="933" y="933"/>
                </a:lnTo>
                <a:lnTo>
                  <a:pt x="894" y="933"/>
                </a:lnTo>
                <a:lnTo>
                  <a:pt x="894" y="877"/>
                </a:lnTo>
                <a:lnTo>
                  <a:pt x="783" y="877"/>
                </a:lnTo>
                <a:lnTo>
                  <a:pt x="783" y="933"/>
                </a:lnTo>
                <a:lnTo>
                  <a:pt x="712" y="933"/>
                </a:lnTo>
                <a:lnTo>
                  <a:pt x="712" y="988"/>
                </a:lnTo>
                <a:lnTo>
                  <a:pt x="671" y="988"/>
                </a:lnTo>
                <a:lnTo>
                  <a:pt x="671" y="1183"/>
                </a:lnTo>
                <a:lnTo>
                  <a:pt x="659" y="1180"/>
                </a:lnTo>
                <a:lnTo>
                  <a:pt x="618" y="1188"/>
                </a:lnTo>
                <a:lnTo>
                  <a:pt x="577" y="1207"/>
                </a:lnTo>
                <a:lnTo>
                  <a:pt x="543" y="1236"/>
                </a:lnTo>
                <a:lnTo>
                  <a:pt x="519" y="1275"/>
                </a:lnTo>
                <a:lnTo>
                  <a:pt x="506" y="1309"/>
                </a:lnTo>
                <a:lnTo>
                  <a:pt x="315" y="1309"/>
                </a:lnTo>
                <a:lnTo>
                  <a:pt x="303" y="1314"/>
                </a:lnTo>
                <a:lnTo>
                  <a:pt x="303" y="1336"/>
                </a:lnTo>
                <a:lnTo>
                  <a:pt x="247" y="1333"/>
                </a:lnTo>
                <a:lnTo>
                  <a:pt x="243" y="520"/>
                </a:lnTo>
                <a:lnTo>
                  <a:pt x="243" y="520"/>
                </a:lnTo>
                <a:lnTo>
                  <a:pt x="240" y="520"/>
                </a:lnTo>
                <a:lnTo>
                  <a:pt x="235" y="517"/>
                </a:lnTo>
                <a:lnTo>
                  <a:pt x="230" y="517"/>
                </a:lnTo>
                <a:lnTo>
                  <a:pt x="230" y="517"/>
                </a:lnTo>
                <a:lnTo>
                  <a:pt x="230" y="510"/>
                </a:lnTo>
                <a:lnTo>
                  <a:pt x="228" y="507"/>
                </a:lnTo>
                <a:lnTo>
                  <a:pt x="221" y="507"/>
                </a:lnTo>
                <a:lnTo>
                  <a:pt x="209" y="507"/>
                </a:lnTo>
                <a:lnTo>
                  <a:pt x="194" y="505"/>
                </a:lnTo>
                <a:lnTo>
                  <a:pt x="184" y="505"/>
                </a:lnTo>
                <a:lnTo>
                  <a:pt x="184" y="500"/>
                </a:lnTo>
                <a:lnTo>
                  <a:pt x="192" y="500"/>
                </a:lnTo>
                <a:lnTo>
                  <a:pt x="211" y="500"/>
                </a:lnTo>
                <a:lnTo>
                  <a:pt x="228" y="498"/>
                </a:lnTo>
                <a:lnTo>
                  <a:pt x="240" y="498"/>
                </a:lnTo>
                <a:lnTo>
                  <a:pt x="247" y="495"/>
                </a:lnTo>
                <a:lnTo>
                  <a:pt x="247" y="493"/>
                </a:lnTo>
                <a:lnTo>
                  <a:pt x="247" y="490"/>
                </a:lnTo>
                <a:lnTo>
                  <a:pt x="240" y="488"/>
                </a:lnTo>
                <a:lnTo>
                  <a:pt x="228" y="486"/>
                </a:lnTo>
                <a:lnTo>
                  <a:pt x="211" y="486"/>
                </a:lnTo>
                <a:lnTo>
                  <a:pt x="189" y="486"/>
                </a:lnTo>
                <a:lnTo>
                  <a:pt x="184" y="486"/>
                </a:lnTo>
                <a:lnTo>
                  <a:pt x="184" y="483"/>
                </a:lnTo>
                <a:lnTo>
                  <a:pt x="187" y="483"/>
                </a:lnTo>
                <a:lnTo>
                  <a:pt x="192" y="481"/>
                </a:lnTo>
                <a:lnTo>
                  <a:pt x="194" y="481"/>
                </a:lnTo>
                <a:lnTo>
                  <a:pt x="194" y="478"/>
                </a:lnTo>
                <a:lnTo>
                  <a:pt x="194" y="469"/>
                </a:lnTo>
                <a:lnTo>
                  <a:pt x="192" y="459"/>
                </a:lnTo>
                <a:lnTo>
                  <a:pt x="192" y="449"/>
                </a:lnTo>
                <a:lnTo>
                  <a:pt x="192" y="439"/>
                </a:lnTo>
                <a:lnTo>
                  <a:pt x="192" y="432"/>
                </a:lnTo>
                <a:lnTo>
                  <a:pt x="192" y="430"/>
                </a:lnTo>
                <a:lnTo>
                  <a:pt x="192" y="430"/>
                </a:lnTo>
                <a:lnTo>
                  <a:pt x="189" y="427"/>
                </a:lnTo>
                <a:lnTo>
                  <a:pt x="184" y="427"/>
                </a:lnTo>
                <a:lnTo>
                  <a:pt x="182" y="427"/>
                </a:lnTo>
                <a:lnTo>
                  <a:pt x="182" y="427"/>
                </a:lnTo>
                <a:lnTo>
                  <a:pt x="184" y="427"/>
                </a:lnTo>
                <a:lnTo>
                  <a:pt x="189" y="427"/>
                </a:lnTo>
                <a:lnTo>
                  <a:pt x="189" y="427"/>
                </a:lnTo>
                <a:lnTo>
                  <a:pt x="199" y="427"/>
                </a:lnTo>
                <a:lnTo>
                  <a:pt x="204" y="425"/>
                </a:lnTo>
                <a:lnTo>
                  <a:pt x="204" y="425"/>
                </a:lnTo>
                <a:lnTo>
                  <a:pt x="204" y="425"/>
                </a:lnTo>
                <a:lnTo>
                  <a:pt x="209" y="425"/>
                </a:lnTo>
                <a:lnTo>
                  <a:pt x="214" y="425"/>
                </a:lnTo>
                <a:lnTo>
                  <a:pt x="214" y="425"/>
                </a:lnTo>
                <a:lnTo>
                  <a:pt x="214" y="425"/>
                </a:lnTo>
                <a:lnTo>
                  <a:pt x="218" y="425"/>
                </a:lnTo>
                <a:lnTo>
                  <a:pt x="221" y="422"/>
                </a:lnTo>
                <a:lnTo>
                  <a:pt x="221" y="422"/>
                </a:lnTo>
                <a:lnTo>
                  <a:pt x="221" y="422"/>
                </a:lnTo>
                <a:lnTo>
                  <a:pt x="221" y="422"/>
                </a:lnTo>
                <a:lnTo>
                  <a:pt x="230" y="418"/>
                </a:lnTo>
                <a:lnTo>
                  <a:pt x="233" y="418"/>
                </a:lnTo>
                <a:lnTo>
                  <a:pt x="233" y="418"/>
                </a:lnTo>
                <a:lnTo>
                  <a:pt x="235" y="415"/>
                </a:lnTo>
                <a:lnTo>
                  <a:pt x="235" y="413"/>
                </a:lnTo>
                <a:lnTo>
                  <a:pt x="235" y="413"/>
                </a:lnTo>
                <a:lnTo>
                  <a:pt x="235" y="410"/>
                </a:lnTo>
                <a:lnTo>
                  <a:pt x="235" y="410"/>
                </a:lnTo>
                <a:lnTo>
                  <a:pt x="221" y="403"/>
                </a:lnTo>
                <a:lnTo>
                  <a:pt x="218" y="403"/>
                </a:lnTo>
                <a:lnTo>
                  <a:pt x="209" y="401"/>
                </a:lnTo>
                <a:lnTo>
                  <a:pt x="197" y="401"/>
                </a:lnTo>
                <a:lnTo>
                  <a:pt x="194" y="401"/>
                </a:lnTo>
                <a:lnTo>
                  <a:pt x="189" y="398"/>
                </a:lnTo>
                <a:lnTo>
                  <a:pt x="187" y="396"/>
                </a:lnTo>
                <a:lnTo>
                  <a:pt x="182" y="393"/>
                </a:lnTo>
                <a:lnTo>
                  <a:pt x="180" y="391"/>
                </a:lnTo>
                <a:lnTo>
                  <a:pt x="177" y="386"/>
                </a:lnTo>
                <a:lnTo>
                  <a:pt x="175" y="381"/>
                </a:lnTo>
                <a:lnTo>
                  <a:pt x="172" y="379"/>
                </a:lnTo>
                <a:lnTo>
                  <a:pt x="170" y="374"/>
                </a:lnTo>
                <a:lnTo>
                  <a:pt x="170" y="374"/>
                </a:lnTo>
                <a:lnTo>
                  <a:pt x="168" y="374"/>
                </a:lnTo>
                <a:lnTo>
                  <a:pt x="168" y="374"/>
                </a:lnTo>
                <a:lnTo>
                  <a:pt x="168" y="245"/>
                </a:lnTo>
                <a:lnTo>
                  <a:pt x="168" y="245"/>
                </a:lnTo>
                <a:lnTo>
                  <a:pt x="165" y="243"/>
                </a:lnTo>
                <a:lnTo>
                  <a:pt x="165" y="243"/>
                </a:lnTo>
                <a:lnTo>
                  <a:pt x="163" y="243"/>
                </a:lnTo>
                <a:lnTo>
                  <a:pt x="163" y="146"/>
                </a:lnTo>
                <a:lnTo>
                  <a:pt x="163" y="146"/>
                </a:lnTo>
                <a:lnTo>
                  <a:pt x="163" y="146"/>
                </a:lnTo>
                <a:lnTo>
                  <a:pt x="160" y="146"/>
                </a:lnTo>
                <a:lnTo>
                  <a:pt x="160" y="146"/>
                </a:lnTo>
                <a:lnTo>
                  <a:pt x="160" y="65"/>
                </a:lnTo>
                <a:lnTo>
                  <a:pt x="160" y="63"/>
                </a:lnTo>
                <a:lnTo>
                  <a:pt x="158" y="63"/>
                </a:lnTo>
                <a:lnTo>
                  <a:pt x="158" y="63"/>
                </a:lnTo>
                <a:lnTo>
                  <a:pt x="158" y="63"/>
                </a:lnTo>
                <a:lnTo>
                  <a:pt x="158" y="0"/>
                </a:lnTo>
                <a:lnTo>
                  <a:pt x="158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3" y="0"/>
                </a:lnTo>
                <a:lnTo>
                  <a:pt x="153" y="0"/>
                </a:lnTo>
                <a:lnTo>
                  <a:pt x="153" y="0"/>
                </a:lnTo>
                <a:lnTo>
                  <a:pt x="153" y="2"/>
                </a:lnTo>
                <a:lnTo>
                  <a:pt x="153" y="2"/>
                </a:lnTo>
                <a:lnTo>
                  <a:pt x="153" y="63"/>
                </a:lnTo>
                <a:lnTo>
                  <a:pt x="153" y="63"/>
                </a:lnTo>
                <a:lnTo>
                  <a:pt x="153" y="63"/>
                </a:lnTo>
                <a:lnTo>
                  <a:pt x="151" y="65"/>
                </a:lnTo>
                <a:lnTo>
                  <a:pt x="151" y="65"/>
                </a:lnTo>
                <a:lnTo>
                  <a:pt x="151" y="65"/>
                </a:lnTo>
                <a:lnTo>
                  <a:pt x="151" y="146"/>
                </a:lnTo>
                <a:lnTo>
                  <a:pt x="151" y="146"/>
                </a:lnTo>
                <a:lnTo>
                  <a:pt x="151" y="146"/>
                </a:lnTo>
                <a:lnTo>
                  <a:pt x="148" y="146"/>
                </a:lnTo>
                <a:lnTo>
                  <a:pt x="148" y="146"/>
                </a:lnTo>
                <a:lnTo>
                  <a:pt x="148" y="243"/>
                </a:lnTo>
                <a:lnTo>
                  <a:pt x="148" y="243"/>
                </a:lnTo>
                <a:lnTo>
                  <a:pt x="146" y="245"/>
                </a:lnTo>
                <a:lnTo>
                  <a:pt x="146" y="245"/>
                </a:lnTo>
                <a:lnTo>
                  <a:pt x="146" y="374"/>
                </a:lnTo>
                <a:lnTo>
                  <a:pt x="146" y="374"/>
                </a:lnTo>
                <a:lnTo>
                  <a:pt x="143" y="374"/>
                </a:lnTo>
                <a:lnTo>
                  <a:pt x="143" y="374"/>
                </a:lnTo>
                <a:lnTo>
                  <a:pt x="141" y="379"/>
                </a:lnTo>
                <a:lnTo>
                  <a:pt x="141" y="384"/>
                </a:lnTo>
                <a:lnTo>
                  <a:pt x="138" y="386"/>
                </a:lnTo>
                <a:lnTo>
                  <a:pt x="136" y="391"/>
                </a:lnTo>
                <a:lnTo>
                  <a:pt x="131" y="393"/>
                </a:lnTo>
                <a:lnTo>
                  <a:pt x="129" y="396"/>
                </a:lnTo>
                <a:lnTo>
                  <a:pt x="124" y="398"/>
                </a:lnTo>
                <a:lnTo>
                  <a:pt x="121" y="401"/>
                </a:lnTo>
                <a:lnTo>
                  <a:pt x="117" y="401"/>
                </a:lnTo>
                <a:lnTo>
                  <a:pt x="105" y="403"/>
                </a:lnTo>
                <a:lnTo>
                  <a:pt x="97" y="403"/>
                </a:lnTo>
                <a:lnTo>
                  <a:pt x="92" y="405"/>
                </a:lnTo>
                <a:lnTo>
                  <a:pt x="80" y="413"/>
                </a:lnTo>
                <a:lnTo>
                  <a:pt x="80" y="413"/>
                </a:lnTo>
                <a:lnTo>
                  <a:pt x="80" y="418"/>
                </a:lnTo>
                <a:lnTo>
                  <a:pt x="80" y="418"/>
                </a:lnTo>
                <a:lnTo>
                  <a:pt x="80" y="420"/>
                </a:lnTo>
                <a:lnTo>
                  <a:pt x="85" y="420"/>
                </a:lnTo>
                <a:lnTo>
                  <a:pt x="95" y="425"/>
                </a:lnTo>
                <a:lnTo>
                  <a:pt x="95" y="425"/>
                </a:lnTo>
                <a:lnTo>
                  <a:pt x="95" y="425"/>
                </a:lnTo>
                <a:lnTo>
                  <a:pt x="100" y="425"/>
                </a:lnTo>
                <a:lnTo>
                  <a:pt x="100" y="425"/>
                </a:lnTo>
                <a:lnTo>
                  <a:pt x="102" y="425"/>
                </a:lnTo>
                <a:lnTo>
                  <a:pt x="102" y="425"/>
                </a:lnTo>
                <a:lnTo>
                  <a:pt x="107" y="427"/>
                </a:lnTo>
                <a:lnTo>
                  <a:pt x="112" y="427"/>
                </a:lnTo>
                <a:lnTo>
                  <a:pt x="112" y="427"/>
                </a:lnTo>
                <a:lnTo>
                  <a:pt x="119" y="427"/>
                </a:lnTo>
                <a:lnTo>
                  <a:pt x="124" y="427"/>
                </a:lnTo>
                <a:lnTo>
                  <a:pt x="124" y="427"/>
                </a:lnTo>
                <a:lnTo>
                  <a:pt x="124" y="427"/>
                </a:lnTo>
                <a:lnTo>
                  <a:pt x="129" y="427"/>
                </a:lnTo>
                <a:lnTo>
                  <a:pt x="129" y="427"/>
                </a:lnTo>
                <a:lnTo>
                  <a:pt x="126" y="430"/>
                </a:lnTo>
                <a:lnTo>
                  <a:pt x="121" y="430"/>
                </a:lnTo>
                <a:lnTo>
                  <a:pt x="119" y="430"/>
                </a:lnTo>
                <a:lnTo>
                  <a:pt x="119" y="432"/>
                </a:lnTo>
                <a:lnTo>
                  <a:pt x="119" y="439"/>
                </a:lnTo>
                <a:lnTo>
                  <a:pt x="119" y="449"/>
                </a:lnTo>
                <a:lnTo>
                  <a:pt x="119" y="459"/>
                </a:lnTo>
                <a:lnTo>
                  <a:pt x="119" y="469"/>
                </a:lnTo>
                <a:lnTo>
                  <a:pt x="119" y="478"/>
                </a:lnTo>
                <a:lnTo>
                  <a:pt x="119" y="481"/>
                </a:lnTo>
                <a:lnTo>
                  <a:pt x="121" y="481"/>
                </a:lnTo>
                <a:lnTo>
                  <a:pt x="124" y="483"/>
                </a:lnTo>
                <a:lnTo>
                  <a:pt x="129" y="483"/>
                </a:lnTo>
                <a:lnTo>
                  <a:pt x="131" y="483"/>
                </a:lnTo>
                <a:lnTo>
                  <a:pt x="131" y="486"/>
                </a:lnTo>
                <a:lnTo>
                  <a:pt x="119" y="486"/>
                </a:lnTo>
                <a:lnTo>
                  <a:pt x="100" y="486"/>
                </a:lnTo>
                <a:lnTo>
                  <a:pt x="83" y="488"/>
                </a:lnTo>
                <a:lnTo>
                  <a:pt x="73" y="490"/>
                </a:lnTo>
                <a:lnTo>
                  <a:pt x="66" y="490"/>
                </a:lnTo>
                <a:lnTo>
                  <a:pt x="66" y="495"/>
                </a:lnTo>
                <a:lnTo>
                  <a:pt x="68" y="498"/>
                </a:lnTo>
                <a:lnTo>
                  <a:pt x="75" y="498"/>
                </a:lnTo>
                <a:lnTo>
                  <a:pt x="88" y="500"/>
                </a:lnTo>
                <a:lnTo>
                  <a:pt x="105" y="500"/>
                </a:lnTo>
                <a:lnTo>
                  <a:pt x="124" y="500"/>
                </a:lnTo>
                <a:lnTo>
                  <a:pt x="131" y="500"/>
                </a:lnTo>
                <a:lnTo>
                  <a:pt x="131" y="505"/>
                </a:lnTo>
                <a:lnTo>
                  <a:pt x="121" y="507"/>
                </a:lnTo>
                <a:lnTo>
                  <a:pt x="107" y="507"/>
                </a:lnTo>
                <a:lnTo>
                  <a:pt x="95" y="507"/>
                </a:lnTo>
                <a:lnTo>
                  <a:pt x="88" y="510"/>
                </a:lnTo>
                <a:lnTo>
                  <a:pt x="88" y="510"/>
                </a:lnTo>
                <a:lnTo>
                  <a:pt x="88" y="520"/>
                </a:lnTo>
                <a:lnTo>
                  <a:pt x="85" y="520"/>
                </a:lnTo>
                <a:lnTo>
                  <a:pt x="80" y="520"/>
                </a:lnTo>
                <a:lnTo>
                  <a:pt x="75" y="520"/>
                </a:lnTo>
                <a:lnTo>
                  <a:pt x="73" y="520"/>
                </a:lnTo>
                <a:lnTo>
                  <a:pt x="73" y="520"/>
                </a:lnTo>
                <a:lnTo>
                  <a:pt x="78" y="1331"/>
                </a:lnTo>
                <a:lnTo>
                  <a:pt x="27" y="1333"/>
                </a:lnTo>
                <a:lnTo>
                  <a:pt x="27" y="1350"/>
                </a:lnTo>
                <a:lnTo>
                  <a:pt x="0" y="1353"/>
                </a:lnTo>
                <a:lnTo>
                  <a:pt x="0" y="1671"/>
                </a:lnTo>
                <a:lnTo>
                  <a:pt x="1279" y="1671"/>
                </a:lnTo>
                <a:lnTo>
                  <a:pt x="1279" y="1154"/>
                </a:lnTo>
                <a:close/>
                <a:moveTo>
                  <a:pt x="126" y="498"/>
                </a:moveTo>
                <a:lnTo>
                  <a:pt x="124" y="498"/>
                </a:lnTo>
                <a:lnTo>
                  <a:pt x="121" y="498"/>
                </a:lnTo>
                <a:lnTo>
                  <a:pt x="119" y="498"/>
                </a:lnTo>
                <a:lnTo>
                  <a:pt x="117" y="498"/>
                </a:lnTo>
                <a:lnTo>
                  <a:pt x="119" y="498"/>
                </a:lnTo>
                <a:lnTo>
                  <a:pt x="121" y="498"/>
                </a:lnTo>
                <a:lnTo>
                  <a:pt x="124" y="498"/>
                </a:lnTo>
                <a:lnTo>
                  <a:pt x="126" y="498"/>
                </a:lnTo>
                <a:lnTo>
                  <a:pt x="131" y="498"/>
                </a:lnTo>
                <a:lnTo>
                  <a:pt x="126" y="498"/>
                </a:lnTo>
                <a:close/>
                <a:moveTo>
                  <a:pt x="117" y="568"/>
                </a:moveTo>
                <a:lnTo>
                  <a:pt x="121" y="568"/>
                </a:lnTo>
                <a:lnTo>
                  <a:pt x="131" y="568"/>
                </a:lnTo>
                <a:lnTo>
                  <a:pt x="138" y="568"/>
                </a:lnTo>
                <a:lnTo>
                  <a:pt x="138" y="656"/>
                </a:lnTo>
                <a:lnTo>
                  <a:pt x="134" y="656"/>
                </a:lnTo>
                <a:lnTo>
                  <a:pt x="124" y="656"/>
                </a:lnTo>
                <a:lnTo>
                  <a:pt x="119" y="656"/>
                </a:lnTo>
                <a:lnTo>
                  <a:pt x="117" y="568"/>
                </a:lnTo>
                <a:close/>
                <a:moveTo>
                  <a:pt x="119" y="673"/>
                </a:moveTo>
                <a:lnTo>
                  <a:pt x="126" y="673"/>
                </a:lnTo>
                <a:lnTo>
                  <a:pt x="136" y="673"/>
                </a:lnTo>
                <a:lnTo>
                  <a:pt x="138" y="673"/>
                </a:lnTo>
                <a:lnTo>
                  <a:pt x="138" y="799"/>
                </a:lnTo>
                <a:lnTo>
                  <a:pt x="136" y="799"/>
                </a:lnTo>
                <a:lnTo>
                  <a:pt x="126" y="799"/>
                </a:lnTo>
                <a:lnTo>
                  <a:pt x="119" y="799"/>
                </a:lnTo>
                <a:lnTo>
                  <a:pt x="119" y="673"/>
                </a:lnTo>
                <a:close/>
                <a:moveTo>
                  <a:pt x="119" y="814"/>
                </a:moveTo>
                <a:lnTo>
                  <a:pt x="124" y="814"/>
                </a:lnTo>
                <a:lnTo>
                  <a:pt x="136" y="814"/>
                </a:lnTo>
                <a:lnTo>
                  <a:pt x="141" y="814"/>
                </a:lnTo>
                <a:lnTo>
                  <a:pt x="141" y="937"/>
                </a:lnTo>
                <a:lnTo>
                  <a:pt x="136" y="937"/>
                </a:lnTo>
                <a:lnTo>
                  <a:pt x="129" y="937"/>
                </a:lnTo>
                <a:lnTo>
                  <a:pt x="119" y="937"/>
                </a:lnTo>
                <a:lnTo>
                  <a:pt x="119" y="814"/>
                </a:lnTo>
                <a:close/>
                <a:moveTo>
                  <a:pt x="119" y="957"/>
                </a:moveTo>
                <a:lnTo>
                  <a:pt x="126" y="957"/>
                </a:lnTo>
                <a:lnTo>
                  <a:pt x="136" y="957"/>
                </a:lnTo>
                <a:lnTo>
                  <a:pt x="141" y="957"/>
                </a:lnTo>
                <a:lnTo>
                  <a:pt x="141" y="1071"/>
                </a:lnTo>
                <a:lnTo>
                  <a:pt x="138" y="1071"/>
                </a:lnTo>
                <a:lnTo>
                  <a:pt x="129" y="1071"/>
                </a:lnTo>
                <a:lnTo>
                  <a:pt x="121" y="1073"/>
                </a:lnTo>
                <a:lnTo>
                  <a:pt x="119" y="957"/>
                </a:lnTo>
                <a:close/>
                <a:moveTo>
                  <a:pt x="129" y="1185"/>
                </a:moveTo>
                <a:lnTo>
                  <a:pt x="121" y="1188"/>
                </a:lnTo>
                <a:lnTo>
                  <a:pt x="121" y="1095"/>
                </a:lnTo>
                <a:lnTo>
                  <a:pt x="126" y="1095"/>
                </a:lnTo>
                <a:lnTo>
                  <a:pt x="136" y="1095"/>
                </a:lnTo>
                <a:lnTo>
                  <a:pt x="141" y="1095"/>
                </a:lnTo>
                <a:lnTo>
                  <a:pt x="141" y="1185"/>
                </a:lnTo>
                <a:lnTo>
                  <a:pt x="129" y="1185"/>
                </a:lnTo>
                <a:close/>
                <a:moveTo>
                  <a:pt x="182" y="568"/>
                </a:moveTo>
                <a:lnTo>
                  <a:pt x="189" y="568"/>
                </a:lnTo>
                <a:lnTo>
                  <a:pt x="197" y="568"/>
                </a:lnTo>
                <a:lnTo>
                  <a:pt x="197" y="656"/>
                </a:lnTo>
                <a:lnTo>
                  <a:pt x="194" y="656"/>
                </a:lnTo>
                <a:lnTo>
                  <a:pt x="182" y="656"/>
                </a:lnTo>
                <a:lnTo>
                  <a:pt x="182" y="568"/>
                </a:lnTo>
                <a:close/>
                <a:moveTo>
                  <a:pt x="182" y="673"/>
                </a:moveTo>
                <a:lnTo>
                  <a:pt x="189" y="673"/>
                </a:lnTo>
                <a:lnTo>
                  <a:pt x="197" y="673"/>
                </a:lnTo>
                <a:lnTo>
                  <a:pt x="199" y="799"/>
                </a:lnTo>
                <a:lnTo>
                  <a:pt x="189" y="799"/>
                </a:lnTo>
                <a:lnTo>
                  <a:pt x="182" y="799"/>
                </a:lnTo>
                <a:lnTo>
                  <a:pt x="182" y="673"/>
                </a:lnTo>
                <a:close/>
                <a:moveTo>
                  <a:pt x="182" y="814"/>
                </a:moveTo>
                <a:lnTo>
                  <a:pt x="194" y="814"/>
                </a:lnTo>
                <a:lnTo>
                  <a:pt x="199" y="814"/>
                </a:lnTo>
                <a:lnTo>
                  <a:pt x="199" y="937"/>
                </a:lnTo>
                <a:lnTo>
                  <a:pt x="192" y="937"/>
                </a:lnTo>
                <a:lnTo>
                  <a:pt x="184" y="937"/>
                </a:lnTo>
                <a:lnTo>
                  <a:pt x="182" y="814"/>
                </a:lnTo>
                <a:close/>
                <a:moveTo>
                  <a:pt x="184" y="957"/>
                </a:moveTo>
                <a:lnTo>
                  <a:pt x="194" y="957"/>
                </a:lnTo>
                <a:lnTo>
                  <a:pt x="199" y="957"/>
                </a:lnTo>
                <a:lnTo>
                  <a:pt x="199" y="1071"/>
                </a:lnTo>
                <a:lnTo>
                  <a:pt x="192" y="1071"/>
                </a:lnTo>
                <a:lnTo>
                  <a:pt x="184" y="1071"/>
                </a:lnTo>
                <a:lnTo>
                  <a:pt x="184" y="957"/>
                </a:lnTo>
                <a:close/>
                <a:moveTo>
                  <a:pt x="199" y="1188"/>
                </a:moveTo>
                <a:lnTo>
                  <a:pt x="184" y="1185"/>
                </a:lnTo>
                <a:lnTo>
                  <a:pt x="184" y="1098"/>
                </a:lnTo>
                <a:lnTo>
                  <a:pt x="197" y="1098"/>
                </a:lnTo>
                <a:lnTo>
                  <a:pt x="199" y="1098"/>
                </a:lnTo>
                <a:lnTo>
                  <a:pt x="201" y="1188"/>
                </a:lnTo>
                <a:lnTo>
                  <a:pt x="199" y="11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7" name="TextBox 186"/>
          <p:cNvSpPr txBox="1"/>
          <p:nvPr/>
        </p:nvSpPr>
        <p:spPr>
          <a:xfrm>
            <a:off x="3005656" y="-17333"/>
            <a:ext cx="6180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How to Receive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Swayam-Prabha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Channels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3938999" y="719396"/>
            <a:ext cx="4314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The receive system contains three units:</a:t>
            </a:r>
          </a:p>
        </p:txBody>
      </p:sp>
      <p:sp>
        <p:nvSpPr>
          <p:cNvPr id="90" name="Rectangle 89"/>
          <p:cNvSpPr/>
          <p:nvPr/>
        </p:nvSpPr>
        <p:spPr>
          <a:xfrm>
            <a:off x="0" y="5256813"/>
            <a:ext cx="12192000" cy="91666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FBFBFB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79" name="Curved Down Arrow 978"/>
          <p:cNvSpPr/>
          <p:nvPr/>
        </p:nvSpPr>
        <p:spPr>
          <a:xfrm>
            <a:off x="3485522" y="2121636"/>
            <a:ext cx="1819972" cy="661987"/>
          </a:xfrm>
          <a:prstGeom prst="curvedDownArrow">
            <a:avLst/>
          </a:prstGeom>
          <a:solidFill>
            <a:srgbClr val="B9D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980" name="Curved Down Arrow 979"/>
          <p:cNvSpPr/>
          <p:nvPr/>
        </p:nvSpPr>
        <p:spPr>
          <a:xfrm flipV="1">
            <a:off x="7899316" y="3740862"/>
            <a:ext cx="1819972" cy="661987"/>
          </a:xfrm>
          <a:prstGeom prst="curvedDownArrow">
            <a:avLst/>
          </a:prstGeom>
          <a:solidFill>
            <a:srgbClr val="30B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981" name="Oval 980"/>
          <p:cNvSpPr/>
          <p:nvPr/>
        </p:nvSpPr>
        <p:spPr>
          <a:xfrm>
            <a:off x="317121" y="1407834"/>
            <a:ext cx="376244" cy="37624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82" name="TextBox 981"/>
          <p:cNvSpPr txBox="1"/>
          <p:nvPr/>
        </p:nvSpPr>
        <p:spPr>
          <a:xfrm>
            <a:off x="329894" y="1450505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983" name="TextBox 982"/>
          <p:cNvSpPr txBox="1"/>
          <p:nvPr/>
        </p:nvSpPr>
        <p:spPr>
          <a:xfrm>
            <a:off x="744063" y="1376578"/>
            <a:ext cx="3194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One small sized DTH  Dish Antenna along with LNBF (Low Noise Block-down convertor Feedhorn)</a:t>
            </a:r>
            <a:endParaRPr lang="id-ID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84" name="Oval 983"/>
          <p:cNvSpPr/>
          <p:nvPr/>
        </p:nvSpPr>
        <p:spPr>
          <a:xfrm>
            <a:off x="5011065" y="4582326"/>
            <a:ext cx="376244" cy="37624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85" name="TextBox 984"/>
          <p:cNvSpPr txBox="1"/>
          <p:nvPr/>
        </p:nvSpPr>
        <p:spPr>
          <a:xfrm>
            <a:off x="5023838" y="459549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986" name="TextBox 985"/>
          <p:cNvSpPr txBox="1"/>
          <p:nvPr/>
        </p:nvSpPr>
        <p:spPr>
          <a:xfrm>
            <a:off x="5433769" y="4560279"/>
            <a:ext cx="2513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Indoor Set-Top-Box (STB)</a:t>
            </a:r>
          </a:p>
        </p:txBody>
      </p:sp>
      <p:sp>
        <p:nvSpPr>
          <p:cNvPr id="987" name="Oval 986"/>
          <p:cNvSpPr/>
          <p:nvPr/>
        </p:nvSpPr>
        <p:spPr>
          <a:xfrm>
            <a:off x="7911231" y="1694732"/>
            <a:ext cx="376244" cy="3762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88" name="TextBox 987"/>
          <p:cNvSpPr txBox="1"/>
          <p:nvPr/>
        </p:nvSpPr>
        <p:spPr>
          <a:xfrm>
            <a:off x="7924004" y="173740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989" name="TextBox 988"/>
          <p:cNvSpPr txBox="1"/>
          <p:nvPr/>
        </p:nvSpPr>
        <p:spPr>
          <a:xfrm>
            <a:off x="8375273" y="1692934"/>
            <a:ext cx="30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Remote control unit for STB</a:t>
            </a:r>
          </a:p>
        </p:txBody>
      </p:sp>
      <p:pic>
        <p:nvPicPr>
          <p:cNvPr id="1026" name="Picture 2" descr="Image result for dth antenna">
            <a:extLst>
              <a:ext uri="{FF2B5EF4-FFF2-40B4-BE49-F238E27FC236}">
                <a16:creationId xmlns:a16="http://schemas.microsoft.com/office/drawing/2014/main" id="{2BBDDDD3-1515-4EDB-B3F0-BBBD41D41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41" y="2828807"/>
            <a:ext cx="196215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etupbox">
            <a:extLst>
              <a:ext uri="{FF2B5EF4-FFF2-40B4-BE49-F238E27FC236}">
                <a16:creationId xmlns:a16="http://schemas.microsoft.com/office/drawing/2014/main" id="{91F61F52-B39D-4119-9532-8B076D1C2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3" r="30833" b="15086"/>
          <a:stretch/>
        </p:blipFill>
        <p:spPr bwMode="auto">
          <a:xfrm>
            <a:off x="10769248" y="3681156"/>
            <a:ext cx="215509" cy="70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etupbox">
            <a:extLst>
              <a:ext uri="{FF2B5EF4-FFF2-40B4-BE49-F238E27FC236}">
                <a16:creationId xmlns:a16="http://schemas.microsoft.com/office/drawing/2014/main" id="{1CF32D64-BCFF-4920-A512-D10139F62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5" t="58046" b="24000"/>
          <a:stretch/>
        </p:blipFill>
        <p:spPr bwMode="auto">
          <a:xfrm>
            <a:off x="5249359" y="3921901"/>
            <a:ext cx="2500243" cy="37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68DACA-4970-465A-9C57-99F1A2B48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251" y="2154107"/>
            <a:ext cx="2241501" cy="16047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DD0FB90-F2E8-41AF-A7BF-62489B2396C0}"/>
              </a:ext>
            </a:extLst>
          </p:cNvPr>
          <p:cNvSpPr txBox="1"/>
          <p:nvPr/>
        </p:nvSpPr>
        <p:spPr>
          <a:xfrm>
            <a:off x="2035441" y="5482281"/>
            <a:ext cx="7720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The subscribers of ‘Free Dish’, DTH service of </a:t>
            </a:r>
            <a:r>
              <a:rPr lang="en-US" b="1" dirty="0" err="1">
                <a:latin typeface="+mj-lt"/>
              </a:rPr>
              <a:t>Doordarshan</a:t>
            </a:r>
            <a:r>
              <a:rPr lang="en-US" b="1" dirty="0">
                <a:latin typeface="+mj-lt"/>
              </a:rPr>
              <a:t>, can view these Educational channels using the same Set Top Box and TV. No additional investment is required.</a:t>
            </a:r>
          </a:p>
        </p:txBody>
      </p:sp>
    </p:spTree>
    <p:extLst>
      <p:ext uri="{BB962C8B-B14F-4D97-AF65-F5344CB8AC3E}">
        <p14:creationId xmlns:p14="http://schemas.microsoft.com/office/powerpoint/2010/main" val="201451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187" grpId="0"/>
      <p:bldP spid="188" grpId="0"/>
      <p:bldP spid="979" grpId="0" animBg="1"/>
      <p:bldP spid="980" grpId="0" animBg="1"/>
      <p:bldP spid="981" grpId="0" animBg="1"/>
      <p:bldP spid="982" grpId="0"/>
      <p:bldP spid="983" grpId="0"/>
      <p:bldP spid="984" grpId="0" animBg="1"/>
      <p:bldP spid="985" grpId="0"/>
      <p:bldP spid="986" grpId="0"/>
      <p:bldP spid="987" grpId="0" animBg="1"/>
      <p:bldP spid="988" grpId="0"/>
      <p:bldP spid="989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3" cy="6774873"/>
          </a:xfrm>
          <a:prstGeom prst="rect">
            <a:avLst/>
          </a:prstGeom>
          <a:pattFill prst="pct90">
            <a:fgClr>
              <a:srgbClr val="D1493B"/>
            </a:fgClr>
            <a:bgClr>
              <a:srgbClr val="D8665A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771974" y="28994"/>
            <a:ext cx="8644547" cy="603448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333" b="1" spc="-200" dirty="0">
                <a:solidFill>
                  <a:schemeClr val="bg1"/>
                </a:solidFill>
                <a:latin typeface="Signika Negative" pitchFamily="2" charset="0"/>
                <a:ea typeface="Franchise" pitchFamily="49" charset="0"/>
              </a:rPr>
              <a:t>Technical Parameters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72285" y="1104177"/>
            <a:ext cx="98261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Technical Parameters for Installation and configuration of the system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lvl="0"/>
            <a:r>
              <a:rPr lang="en-US" sz="2000" b="1" dirty="0"/>
              <a:t> </a:t>
            </a:r>
            <a:r>
              <a:rPr lang="en-US" sz="2800" b="1" dirty="0"/>
              <a:t>Satellite – GSAT-15 from ISRO,    </a:t>
            </a:r>
          </a:p>
          <a:p>
            <a:pPr lvl="0"/>
            <a:r>
              <a:rPr lang="en-US" sz="2800" b="1" dirty="0"/>
              <a:t>Orbital location – 93.5 East,    Ku- Band 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082771" y="3341729"/>
            <a:ext cx="2949148" cy="630943"/>
            <a:chOff x="3728291" y="2169028"/>
            <a:chExt cx="2211861" cy="630942"/>
          </a:xfrm>
        </p:grpSpPr>
        <p:sp>
          <p:nvSpPr>
            <p:cNvPr id="45" name="TextBox 44"/>
            <p:cNvSpPr txBox="1"/>
            <p:nvPr/>
          </p:nvSpPr>
          <p:spPr>
            <a:xfrm>
              <a:off x="3728291" y="2169028"/>
              <a:ext cx="2211861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Channel 1 to 16</a:t>
              </a:r>
              <a:endParaRPr lang="en-US" sz="2400" b="1" dirty="0">
                <a:solidFill>
                  <a:schemeClr val="bg1"/>
                </a:solidFill>
                <a:latin typeface="Signika Negative" pitchFamily="2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728291" y="2492193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gnika Negative" pitchFamily="2" charset="0"/>
              </a:endParaRPr>
            </a:p>
          </p:txBody>
        </p:sp>
      </p:grpSp>
      <p:cxnSp>
        <p:nvCxnSpPr>
          <p:cNvPr id="60" name="Straight Arrow Connector 59"/>
          <p:cNvCxnSpPr/>
          <p:nvPr/>
        </p:nvCxnSpPr>
        <p:spPr>
          <a:xfrm flipV="1">
            <a:off x="7309178" y="3393774"/>
            <a:ext cx="0" cy="1783989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3643325" y="3393774"/>
            <a:ext cx="0" cy="1783989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931999" y="3269355"/>
            <a:ext cx="2949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Channel 16 to 32</a:t>
            </a:r>
            <a:endParaRPr lang="en-US" sz="2400" b="1" dirty="0">
              <a:solidFill>
                <a:schemeClr val="bg1"/>
              </a:solidFill>
              <a:latin typeface="Signika Negative" pitchFamily="2" charset="0"/>
            </a:endParaRPr>
          </a:p>
        </p:txBody>
      </p:sp>
      <p:pic>
        <p:nvPicPr>
          <p:cNvPr id="64" name="Picture 2" descr="Image result for dth antenna">
            <a:extLst>
              <a:ext uri="{FF2B5EF4-FFF2-40B4-BE49-F238E27FC236}">
                <a16:creationId xmlns:a16="http://schemas.microsoft.com/office/drawing/2014/main" id="{2BBDDDD3-1515-4EDB-B3F0-BBBD41D41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68" y="1329019"/>
            <a:ext cx="1148617" cy="146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771974" y="3370414"/>
            <a:ext cx="2949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Receive parameters </a:t>
            </a:r>
            <a:endParaRPr lang="en-US" sz="2400" b="1" dirty="0">
              <a:solidFill>
                <a:schemeClr val="bg1"/>
              </a:solidFill>
              <a:latin typeface="Signika Negative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002" y="3866475"/>
            <a:ext cx="4214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b="1" dirty="0"/>
              <a:t>Receive frequency 	- 11590 MHz</a:t>
            </a:r>
          </a:p>
          <a:p>
            <a:pPr lvl="2"/>
            <a:r>
              <a:rPr lang="en-US" b="1" dirty="0"/>
              <a:t>Symbol rate     	-  29500 </a:t>
            </a:r>
            <a:r>
              <a:rPr lang="en-US" b="1" dirty="0" err="1"/>
              <a:t>Ksps</a:t>
            </a:r>
            <a:endParaRPr lang="en-US" b="1" dirty="0"/>
          </a:p>
          <a:p>
            <a:pPr lvl="2"/>
            <a:r>
              <a:rPr lang="en-US" b="1" dirty="0"/>
              <a:t>Polarization	- Vertical</a:t>
            </a:r>
          </a:p>
          <a:p>
            <a:pPr lvl="2"/>
            <a:r>
              <a:rPr lang="en-US" b="1" dirty="0"/>
              <a:t>FEC		- ¾</a:t>
            </a:r>
          </a:p>
        </p:txBody>
      </p:sp>
      <p:sp>
        <p:nvSpPr>
          <p:cNvPr id="71" name="Rectangle 70"/>
          <p:cNvSpPr/>
          <p:nvPr/>
        </p:nvSpPr>
        <p:spPr>
          <a:xfrm>
            <a:off x="6721428" y="3823234"/>
            <a:ext cx="4214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b="1" dirty="0"/>
              <a:t>Receive frequency 	- 11670 MHz</a:t>
            </a:r>
          </a:p>
          <a:p>
            <a:pPr lvl="2"/>
            <a:r>
              <a:rPr lang="en-US" b="1" dirty="0"/>
              <a:t>Symbol rate     	-  29500 </a:t>
            </a:r>
            <a:r>
              <a:rPr lang="en-US" b="1" dirty="0" err="1"/>
              <a:t>Ksps</a:t>
            </a:r>
            <a:endParaRPr lang="en-US" b="1" dirty="0"/>
          </a:p>
          <a:p>
            <a:pPr lvl="2"/>
            <a:r>
              <a:rPr lang="en-US" b="1" dirty="0"/>
              <a:t>Polarization	- Vertical</a:t>
            </a:r>
          </a:p>
          <a:p>
            <a:pPr lvl="2"/>
            <a:r>
              <a:rPr lang="en-US" b="1" dirty="0"/>
              <a:t>FEC		- ¾</a:t>
            </a:r>
          </a:p>
        </p:txBody>
      </p:sp>
    </p:spTree>
    <p:extLst>
      <p:ext uri="{BB962C8B-B14F-4D97-AF65-F5344CB8AC3E}">
        <p14:creationId xmlns:p14="http://schemas.microsoft.com/office/powerpoint/2010/main" val="252912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7CB64F-D4C2-4D73-A26B-0A93EF187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76971"/>
            <a:ext cx="8534400" cy="2581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B23322-8E9F-4619-8476-EB938D678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008781"/>
            <a:ext cx="8553450" cy="30861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C331691-509F-4E9D-A43E-A0691A8EE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310"/>
          </a:xfrm>
        </p:spPr>
        <p:txBody>
          <a:bodyPr>
            <a:normAutofit fontScale="90000"/>
          </a:bodyPr>
          <a:lstStyle/>
          <a:p>
            <a:r>
              <a:rPr lang="en-IN" dirty="0"/>
              <a:t>Viewers and Subscribers: UG-PG Non technology</a:t>
            </a:r>
          </a:p>
        </p:txBody>
      </p:sp>
    </p:spTree>
    <p:extLst>
      <p:ext uri="{BB962C8B-B14F-4D97-AF65-F5344CB8AC3E}">
        <p14:creationId xmlns:p14="http://schemas.microsoft.com/office/powerpoint/2010/main" val="935627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284B3-E3F5-4FCC-AE35-875E2C5A3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72" y="3997276"/>
            <a:ext cx="8220002" cy="2324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3D241D-B626-46D5-BDA3-36D7A5AF8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472" y="1126436"/>
            <a:ext cx="7896225" cy="2581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F6AD403-2016-408C-B195-38A0FA941BD0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61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dirty="0"/>
              <a:t>Viewers and Subscribers: IIT-PAL</a:t>
            </a:r>
          </a:p>
        </p:txBody>
      </p:sp>
    </p:spTree>
    <p:extLst>
      <p:ext uri="{BB962C8B-B14F-4D97-AF65-F5344CB8AC3E}">
        <p14:creationId xmlns:p14="http://schemas.microsoft.com/office/powerpoint/2010/main" val="639919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881DA-EEF7-4009-B487-9333DCE9C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310"/>
          </a:xfrm>
        </p:spPr>
        <p:txBody>
          <a:bodyPr>
            <a:normAutofit/>
          </a:bodyPr>
          <a:lstStyle/>
          <a:p>
            <a:r>
              <a:rPr lang="en-IN" dirty="0"/>
              <a:t>Viewers and Subscribers: IGNOU Channel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4762D2-2F50-44AD-B093-51ADD6619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065123"/>
            <a:ext cx="7410449" cy="2314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7F5576-E883-4518-B8BA-DB5E37FA8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38689"/>
            <a:ext cx="74104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39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1A7104-AB5F-4355-8492-0948F5B22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4" y="928468"/>
            <a:ext cx="3857625" cy="5929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60B999-EBCA-47F6-9FAB-F7F307A78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1"/>
            <a:ext cx="3857625" cy="67454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2B165B-CA58-416F-8D4F-939D924BC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739"/>
            <a:ext cx="3857625" cy="59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88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3" cy="3115155"/>
          </a:xfrm>
          <a:prstGeom prst="rect">
            <a:avLst/>
          </a:prstGeom>
          <a:pattFill prst="pct90">
            <a:fgClr>
              <a:srgbClr val="D1493B"/>
            </a:fgClr>
            <a:bgClr>
              <a:srgbClr val="D8665A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728149" y="962005"/>
            <a:ext cx="8644547" cy="603448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333" b="1" spc="-200" dirty="0">
                <a:solidFill>
                  <a:schemeClr val="bg1"/>
                </a:solidFill>
                <a:latin typeface="Signika Negative" pitchFamily="2" charset="0"/>
                <a:ea typeface="Franchise" pitchFamily="49" charset="0"/>
              </a:rPr>
              <a:t>Thank you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28149" y="2268220"/>
            <a:ext cx="9826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We welcome your views and suggestions. </a:t>
            </a: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82771" y="3341729"/>
            <a:ext cx="2949148" cy="630943"/>
            <a:chOff x="3728291" y="2169028"/>
            <a:chExt cx="2211861" cy="630942"/>
          </a:xfrm>
        </p:grpSpPr>
        <p:sp>
          <p:nvSpPr>
            <p:cNvPr id="45" name="TextBox 44"/>
            <p:cNvSpPr txBox="1"/>
            <p:nvPr/>
          </p:nvSpPr>
          <p:spPr>
            <a:xfrm>
              <a:off x="3728291" y="2169028"/>
              <a:ext cx="2211861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Channel 1 to 16</a:t>
              </a:r>
              <a:endParaRPr lang="en-US" sz="2400" b="1" dirty="0">
                <a:solidFill>
                  <a:schemeClr val="bg1"/>
                </a:solidFill>
                <a:latin typeface="Signika Negative" pitchFamily="2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728291" y="2492193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gnika Negative" pitchFamily="2" charset="0"/>
              </a:endParaRPr>
            </a:p>
          </p:txBody>
        </p:sp>
      </p:grpSp>
      <p:cxnSp>
        <p:nvCxnSpPr>
          <p:cNvPr id="60" name="Straight Arrow Connector 59"/>
          <p:cNvCxnSpPr/>
          <p:nvPr/>
        </p:nvCxnSpPr>
        <p:spPr>
          <a:xfrm flipV="1">
            <a:off x="7309178" y="3393774"/>
            <a:ext cx="0" cy="1783989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3643325" y="3393774"/>
            <a:ext cx="0" cy="1783989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 descr="Image result for dth antenna">
            <a:extLst>
              <a:ext uri="{FF2B5EF4-FFF2-40B4-BE49-F238E27FC236}">
                <a16:creationId xmlns:a16="http://schemas.microsoft.com/office/drawing/2014/main" id="{2BBDDDD3-1515-4EDB-B3F0-BBBD41D41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68" y="1329019"/>
            <a:ext cx="1148617" cy="146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771974" y="3370414"/>
            <a:ext cx="2949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Receive parameters </a:t>
            </a:r>
            <a:endParaRPr lang="en-US" sz="2400" b="1" dirty="0">
              <a:solidFill>
                <a:schemeClr val="bg1"/>
              </a:solidFill>
              <a:latin typeface="Signika Negative" pitchFamily="2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774762" y="3995006"/>
            <a:ext cx="315669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Abhishek Kumar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Scientist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INFLIBNET Centre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abhishek@inflibnet.ac.in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8868988" y="3830940"/>
            <a:ext cx="2400315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Parameswaran.N</a:t>
            </a:r>
            <a:endParaRPr lang="en-US" sz="2400" b="1" i="1" dirty="0">
              <a:solidFill>
                <a:schemeClr val="accent2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chemeClr val="accent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Senior Consultant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chemeClr val="accent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MHRD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param.sc@nmeict.ac.in</a:t>
            </a:r>
          </a:p>
        </p:txBody>
      </p:sp>
    </p:spTree>
    <p:extLst>
      <p:ext uri="{BB962C8B-B14F-4D97-AF65-F5344CB8AC3E}">
        <p14:creationId xmlns:p14="http://schemas.microsoft.com/office/powerpoint/2010/main" val="307984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028259" y="4788387"/>
            <a:ext cx="67917" cy="156045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029329" y="2651335"/>
            <a:ext cx="66847" cy="17521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9" name="Group 18"/>
          <p:cNvGrpSpPr/>
          <p:nvPr/>
        </p:nvGrpSpPr>
        <p:grpSpPr>
          <a:xfrm>
            <a:off x="5885212" y="4403522"/>
            <a:ext cx="354012" cy="352956"/>
            <a:chOff x="5918994" y="3280833"/>
            <a:chExt cx="354012" cy="352956"/>
          </a:xfrm>
          <a:solidFill>
            <a:schemeClr val="accent5"/>
          </a:solidFill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6010488" y="3371623"/>
              <a:ext cx="171376" cy="1717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5918994" y="3280833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18" name="Rectangle 117"/>
          <p:cNvSpPr>
            <a:spLocks noChangeArrowheads="1"/>
          </p:cNvSpPr>
          <p:nvPr/>
        </p:nvSpPr>
        <p:spPr bwMode="auto">
          <a:xfrm>
            <a:off x="6010487" y="487701"/>
            <a:ext cx="85689" cy="18622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19" name="Group 118"/>
          <p:cNvGrpSpPr/>
          <p:nvPr/>
        </p:nvGrpSpPr>
        <p:grpSpPr>
          <a:xfrm>
            <a:off x="5912144" y="2319476"/>
            <a:ext cx="354012" cy="352956"/>
            <a:chOff x="5918994" y="3280833"/>
            <a:chExt cx="354012" cy="352956"/>
          </a:xfrm>
          <a:solidFill>
            <a:schemeClr val="accent4"/>
          </a:solidFill>
        </p:grpSpPr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6010488" y="3371623"/>
              <a:ext cx="171376" cy="1717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Freeform 120"/>
            <p:cNvSpPr>
              <a:spLocks noEditPoints="1"/>
            </p:cNvSpPr>
            <p:nvPr/>
          </p:nvSpPr>
          <p:spPr bwMode="auto">
            <a:xfrm>
              <a:off x="5918994" y="3280833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85212" y="163718"/>
            <a:ext cx="354012" cy="352956"/>
            <a:chOff x="5918994" y="3280833"/>
            <a:chExt cx="354012" cy="352956"/>
          </a:xfrm>
          <a:solidFill>
            <a:schemeClr val="accent3"/>
          </a:solidFill>
        </p:grpSpPr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6010488" y="3371623"/>
              <a:ext cx="171376" cy="1717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5918994" y="3280833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4" name="Straight Connector 33"/>
          <p:cNvCxnSpPr/>
          <p:nvPr/>
        </p:nvCxnSpPr>
        <p:spPr>
          <a:xfrm flipV="1">
            <a:off x="6402999" y="297848"/>
            <a:ext cx="1236193" cy="6682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059849" y="2554856"/>
            <a:ext cx="170497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065292" y="611086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Idea</a:t>
            </a:r>
            <a:endParaRPr lang="id-ID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78793" y="924815"/>
            <a:ext cx="2516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600" dirty="0"/>
              <a:t>Learning through Television </a:t>
            </a:r>
            <a:endParaRPr lang="en-US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37719" y="2896735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Vision</a:t>
            </a:r>
            <a:endParaRPr lang="id-ID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06685" y="3111929"/>
            <a:ext cx="3563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600" dirty="0"/>
              <a:t> Use of satellite technology for taking high quality education to masses</a:t>
            </a:r>
            <a:endParaRPr lang="en-US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6348500" y="4580000"/>
            <a:ext cx="170497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456197" y="4580000"/>
            <a:ext cx="1609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Vision to Action</a:t>
            </a:r>
            <a:endParaRPr lang="id-ID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48500" y="5141576"/>
            <a:ext cx="49464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“51. We propose to leverage information technology and launch SWAYAM platform with at least 350 online courses. This would enable students to virtually attend the courses taught by the best faculty; access high quality reading resources; participate in discussion forums; take tests and earn academic grades</a:t>
            </a:r>
            <a:r>
              <a:rPr lang="en-US" sz="1600" dirty="0">
                <a:solidFill>
                  <a:srgbClr val="FF0000"/>
                </a:solidFill>
              </a:rPr>
              <a:t>. Access to SWAYAM would be widened by linkage with DTH channels, dedicated to education”.</a:t>
            </a:r>
            <a:endParaRPr lang="en-US" sz="1100" dirty="0">
              <a:solidFill>
                <a:srgbClr val="FF0000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3434472" y="2289301"/>
            <a:ext cx="482506" cy="482506"/>
            <a:chOff x="1588" y="4763"/>
            <a:chExt cx="2486025" cy="2486025"/>
          </a:xfrm>
          <a:solidFill>
            <a:schemeClr val="accent3"/>
          </a:solidFill>
        </p:grpSpPr>
        <p:sp>
          <p:nvSpPr>
            <p:cNvPr id="47" name="Freeform 46"/>
            <p:cNvSpPr>
              <a:spLocks noEditPoints="1"/>
            </p:cNvSpPr>
            <p:nvPr/>
          </p:nvSpPr>
          <p:spPr bwMode="auto">
            <a:xfrm>
              <a:off x="1588" y="4763"/>
              <a:ext cx="2486025" cy="2486025"/>
            </a:xfrm>
            <a:custGeom>
              <a:avLst/>
              <a:gdLst>
                <a:gd name="T0" fmla="*/ 598 w 660"/>
                <a:gd name="T1" fmla="*/ 0 h 660"/>
                <a:gd name="T2" fmla="*/ 144 w 660"/>
                <a:gd name="T3" fmla="*/ 0 h 660"/>
                <a:gd name="T4" fmla="*/ 83 w 660"/>
                <a:gd name="T5" fmla="*/ 62 h 660"/>
                <a:gd name="T6" fmla="*/ 83 w 660"/>
                <a:gd name="T7" fmla="*/ 103 h 660"/>
                <a:gd name="T8" fmla="*/ 62 w 660"/>
                <a:gd name="T9" fmla="*/ 103 h 660"/>
                <a:gd name="T10" fmla="*/ 0 w 660"/>
                <a:gd name="T11" fmla="*/ 165 h 660"/>
                <a:gd name="T12" fmla="*/ 0 w 660"/>
                <a:gd name="T13" fmla="*/ 578 h 660"/>
                <a:gd name="T14" fmla="*/ 83 w 660"/>
                <a:gd name="T15" fmla="*/ 660 h 660"/>
                <a:gd name="T16" fmla="*/ 578 w 660"/>
                <a:gd name="T17" fmla="*/ 660 h 660"/>
                <a:gd name="T18" fmla="*/ 660 w 660"/>
                <a:gd name="T19" fmla="*/ 578 h 660"/>
                <a:gd name="T20" fmla="*/ 660 w 660"/>
                <a:gd name="T21" fmla="*/ 62 h 660"/>
                <a:gd name="T22" fmla="*/ 598 w 660"/>
                <a:gd name="T23" fmla="*/ 0 h 660"/>
                <a:gd name="T24" fmla="*/ 619 w 660"/>
                <a:gd name="T25" fmla="*/ 578 h 660"/>
                <a:gd name="T26" fmla="*/ 578 w 660"/>
                <a:gd name="T27" fmla="*/ 619 h 660"/>
                <a:gd name="T28" fmla="*/ 83 w 660"/>
                <a:gd name="T29" fmla="*/ 619 h 660"/>
                <a:gd name="T30" fmla="*/ 41 w 660"/>
                <a:gd name="T31" fmla="*/ 578 h 660"/>
                <a:gd name="T32" fmla="*/ 41 w 660"/>
                <a:gd name="T33" fmla="*/ 165 h 660"/>
                <a:gd name="T34" fmla="*/ 62 w 660"/>
                <a:gd name="T35" fmla="*/ 144 h 660"/>
                <a:gd name="T36" fmla="*/ 83 w 660"/>
                <a:gd name="T37" fmla="*/ 144 h 660"/>
                <a:gd name="T38" fmla="*/ 83 w 660"/>
                <a:gd name="T39" fmla="*/ 557 h 660"/>
                <a:gd name="T40" fmla="*/ 103 w 660"/>
                <a:gd name="T41" fmla="*/ 578 h 660"/>
                <a:gd name="T42" fmla="*/ 124 w 660"/>
                <a:gd name="T43" fmla="*/ 557 h 660"/>
                <a:gd name="T44" fmla="*/ 124 w 660"/>
                <a:gd name="T45" fmla="*/ 62 h 660"/>
                <a:gd name="T46" fmla="*/ 144 w 660"/>
                <a:gd name="T47" fmla="*/ 41 h 660"/>
                <a:gd name="T48" fmla="*/ 598 w 660"/>
                <a:gd name="T49" fmla="*/ 41 h 660"/>
                <a:gd name="T50" fmla="*/ 619 w 660"/>
                <a:gd name="T51" fmla="*/ 62 h 660"/>
                <a:gd name="T52" fmla="*/ 619 w 660"/>
                <a:gd name="T53" fmla="*/ 578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0" h="660">
                  <a:moveTo>
                    <a:pt x="598" y="0"/>
                  </a:moveTo>
                  <a:cubicBezTo>
                    <a:pt x="144" y="0"/>
                    <a:pt x="144" y="0"/>
                    <a:pt x="144" y="0"/>
                  </a:cubicBezTo>
                  <a:cubicBezTo>
                    <a:pt x="110" y="0"/>
                    <a:pt x="83" y="28"/>
                    <a:pt x="83" y="62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28" y="103"/>
                    <a:pt x="0" y="131"/>
                    <a:pt x="0" y="165"/>
                  </a:cubicBezTo>
                  <a:cubicBezTo>
                    <a:pt x="0" y="578"/>
                    <a:pt x="0" y="578"/>
                    <a:pt x="0" y="578"/>
                  </a:cubicBezTo>
                  <a:cubicBezTo>
                    <a:pt x="0" y="623"/>
                    <a:pt x="37" y="660"/>
                    <a:pt x="83" y="660"/>
                  </a:cubicBezTo>
                  <a:cubicBezTo>
                    <a:pt x="578" y="660"/>
                    <a:pt x="578" y="660"/>
                    <a:pt x="578" y="660"/>
                  </a:cubicBezTo>
                  <a:cubicBezTo>
                    <a:pt x="623" y="660"/>
                    <a:pt x="660" y="623"/>
                    <a:pt x="660" y="578"/>
                  </a:cubicBezTo>
                  <a:cubicBezTo>
                    <a:pt x="660" y="62"/>
                    <a:pt x="660" y="62"/>
                    <a:pt x="660" y="62"/>
                  </a:cubicBezTo>
                  <a:cubicBezTo>
                    <a:pt x="660" y="28"/>
                    <a:pt x="632" y="0"/>
                    <a:pt x="598" y="0"/>
                  </a:cubicBezTo>
                  <a:close/>
                  <a:moveTo>
                    <a:pt x="619" y="578"/>
                  </a:moveTo>
                  <a:cubicBezTo>
                    <a:pt x="619" y="600"/>
                    <a:pt x="600" y="619"/>
                    <a:pt x="578" y="619"/>
                  </a:cubicBezTo>
                  <a:cubicBezTo>
                    <a:pt x="83" y="619"/>
                    <a:pt x="83" y="619"/>
                    <a:pt x="83" y="619"/>
                  </a:cubicBezTo>
                  <a:cubicBezTo>
                    <a:pt x="60" y="619"/>
                    <a:pt x="41" y="600"/>
                    <a:pt x="41" y="578"/>
                  </a:cubicBezTo>
                  <a:cubicBezTo>
                    <a:pt x="41" y="165"/>
                    <a:pt x="41" y="165"/>
                    <a:pt x="41" y="165"/>
                  </a:cubicBezTo>
                  <a:cubicBezTo>
                    <a:pt x="41" y="154"/>
                    <a:pt x="51" y="144"/>
                    <a:pt x="62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557"/>
                    <a:pt x="83" y="557"/>
                    <a:pt x="83" y="557"/>
                  </a:cubicBezTo>
                  <a:cubicBezTo>
                    <a:pt x="83" y="568"/>
                    <a:pt x="92" y="578"/>
                    <a:pt x="103" y="578"/>
                  </a:cubicBezTo>
                  <a:cubicBezTo>
                    <a:pt x="115" y="578"/>
                    <a:pt x="124" y="568"/>
                    <a:pt x="124" y="557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124" y="50"/>
                    <a:pt x="133" y="41"/>
                    <a:pt x="144" y="41"/>
                  </a:cubicBezTo>
                  <a:cubicBezTo>
                    <a:pt x="598" y="41"/>
                    <a:pt x="598" y="41"/>
                    <a:pt x="598" y="41"/>
                  </a:cubicBezTo>
                  <a:cubicBezTo>
                    <a:pt x="610" y="41"/>
                    <a:pt x="619" y="50"/>
                    <a:pt x="619" y="62"/>
                  </a:cubicBezTo>
                  <a:lnTo>
                    <a:pt x="619" y="5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477963" y="939801"/>
              <a:ext cx="696913" cy="74613"/>
            </a:xfrm>
            <a:custGeom>
              <a:avLst/>
              <a:gdLst>
                <a:gd name="T0" fmla="*/ 10 w 185"/>
                <a:gd name="T1" fmla="*/ 20 h 20"/>
                <a:gd name="T2" fmla="*/ 175 w 185"/>
                <a:gd name="T3" fmla="*/ 20 h 20"/>
                <a:gd name="T4" fmla="*/ 185 w 185"/>
                <a:gd name="T5" fmla="*/ 10 h 20"/>
                <a:gd name="T6" fmla="*/ 175 w 185"/>
                <a:gd name="T7" fmla="*/ 0 h 20"/>
                <a:gd name="T8" fmla="*/ 10 w 185"/>
                <a:gd name="T9" fmla="*/ 0 h 20"/>
                <a:gd name="T10" fmla="*/ 0 w 185"/>
                <a:gd name="T11" fmla="*/ 10 h 20"/>
                <a:gd name="T12" fmla="*/ 10 w 18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20">
                  <a:moveTo>
                    <a:pt x="10" y="20"/>
                  </a:moveTo>
                  <a:cubicBezTo>
                    <a:pt x="175" y="20"/>
                    <a:pt x="175" y="20"/>
                    <a:pt x="175" y="20"/>
                  </a:cubicBezTo>
                  <a:cubicBezTo>
                    <a:pt x="181" y="20"/>
                    <a:pt x="185" y="16"/>
                    <a:pt x="185" y="10"/>
                  </a:cubicBezTo>
                  <a:cubicBezTo>
                    <a:pt x="185" y="4"/>
                    <a:pt x="181" y="0"/>
                    <a:pt x="17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1477963" y="706438"/>
              <a:ext cx="696913" cy="74613"/>
            </a:xfrm>
            <a:custGeom>
              <a:avLst/>
              <a:gdLst>
                <a:gd name="T0" fmla="*/ 10 w 185"/>
                <a:gd name="T1" fmla="*/ 20 h 20"/>
                <a:gd name="T2" fmla="*/ 175 w 185"/>
                <a:gd name="T3" fmla="*/ 20 h 20"/>
                <a:gd name="T4" fmla="*/ 185 w 185"/>
                <a:gd name="T5" fmla="*/ 10 h 20"/>
                <a:gd name="T6" fmla="*/ 175 w 185"/>
                <a:gd name="T7" fmla="*/ 0 h 20"/>
                <a:gd name="T8" fmla="*/ 10 w 185"/>
                <a:gd name="T9" fmla="*/ 0 h 20"/>
                <a:gd name="T10" fmla="*/ 0 w 185"/>
                <a:gd name="T11" fmla="*/ 10 h 20"/>
                <a:gd name="T12" fmla="*/ 10 w 18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20">
                  <a:moveTo>
                    <a:pt x="10" y="20"/>
                  </a:moveTo>
                  <a:cubicBezTo>
                    <a:pt x="175" y="20"/>
                    <a:pt x="175" y="20"/>
                    <a:pt x="175" y="20"/>
                  </a:cubicBezTo>
                  <a:cubicBezTo>
                    <a:pt x="181" y="20"/>
                    <a:pt x="185" y="16"/>
                    <a:pt x="185" y="10"/>
                  </a:cubicBezTo>
                  <a:cubicBezTo>
                    <a:pt x="185" y="4"/>
                    <a:pt x="181" y="0"/>
                    <a:pt x="17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1477963" y="473076"/>
              <a:ext cx="696913" cy="74613"/>
            </a:xfrm>
            <a:custGeom>
              <a:avLst/>
              <a:gdLst>
                <a:gd name="T0" fmla="*/ 10 w 185"/>
                <a:gd name="T1" fmla="*/ 20 h 20"/>
                <a:gd name="T2" fmla="*/ 175 w 185"/>
                <a:gd name="T3" fmla="*/ 20 h 20"/>
                <a:gd name="T4" fmla="*/ 185 w 185"/>
                <a:gd name="T5" fmla="*/ 10 h 20"/>
                <a:gd name="T6" fmla="*/ 175 w 185"/>
                <a:gd name="T7" fmla="*/ 0 h 20"/>
                <a:gd name="T8" fmla="*/ 10 w 185"/>
                <a:gd name="T9" fmla="*/ 0 h 20"/>
                <a:gd name="T10" fmla="*/ 0 w 185"/>
                <a:gd name="T11" fmla="*/ 10 h 20"/>
                <a:gd name="T12" fmla="*/ 10 w 18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20">
                  <a:moveTo>
                    <a:pt x="10" y="20"/>
                  </a:moveTo>
                  <a:cubicBezTo>
                    <a:pt x="175" y="20"/>
                    <a:pt x="175" y="20"/>
                    <a:pt x="175" y="20"/>
                  </a:cubicBezTo>
                  <a:cubicBezTo>
                    <a:pt x="181" y="20"/>
                    <a:pt x="185" y="16"/>
                    <a:pt x="185" y="10"/>
                  </a:cubicBezTo>
                  <a:cubicBezTo>
                    <a:pt x="185" y="4"/>
                    <a:pt x="181" y="0"/>
                    <a:pt x="17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622301" y="2103438"/>
              <a:ext cx="700088" cy="79375"/>
            </a:xfrm>
            <a:custGeom>
              <a:avLst/>
              <a:gdLst>
                <a:gd name="T0" fmla="*/ 175 w 186"/>
                <a:gd name="T1" fmla="*/ 0 h 21"/>
                <a:gd name="T2" fmla="*/ 10 w 186"/>
                <a:gd name="T3" fmla="*/ 0 h 21"/>
                <a:gd name="T4" fmla="*/ 0 w 186"/>
                <a:gd name="T5" fmla="*/ 10 h 21"/>
                <a:gd name="T6" fmla="*/ 10 w 186"/>
                <a:gd name="T7" fmla="*/ 21 h 21"/>
                <a:gd name="T8" fmla="*/ 175 w 186"/>
                <a:gd name="T9" fmla="*/ 21 h 21"/>
                <a:gd name="T10" fmla="*/ 186 w 186"/>
                <a:gd name="T11" fmla="*/ 10 h 21"/>
                <a:gd name="T12" fmla="*/ 175 w 186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21">
                  <a:moveTo>
                    <a:pt x="17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5" y="21"/>
                    <a:pt x="10" y="21"/>
                  </a:cubicBezTo>
                  <a:cubicBezTo>
                    <a:pt x="175" y="21"/>
                    <a:pt x="175" y="21"/>
                    <a:pt x="175" y="21"/>
                  </a:cubicBezTo>
                  <a:cubicBezTo>
                    <a:pt x="181" y="21"/>
                    <a:pt x="186" y="16"/>
                    <a:pt x="186" y="10"/>
                  </a:cubicBezTo>
                  <a:cubicBezTo>
                    <a:pt x="186" y="5"/>
                    <a:pt x="181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22301" y="1870076"/>
              <a:ext cx="700088" cy="79375"/>
            </a:xfrm>
            <a:custGeom>
              <a:avLst/>
              <a:gdLst>
                <a:gd name="T0" fmla="*/ 175 w 186"/>
                <a:gd name="T1" fmla="*/ 0 h 21"/>
                <a:gd name="T2" fmla="*/ 10 w 186"/>
                <a:gd name="T3" fmla="*/ 0 h 21"/>
                <a:gd name="T4" fmla="*/ 0 w 186"/>
                <a:gd name="T5" fmla="*/ 10 h 21"/>
                <a:gd name="T6" fmla="*/ 10 w 186"/>
                <a:gd name="T7" fmla="*/ 21 h 21"/>
                <a:gd name="T8" fmla="*/ 175 w 186"/>
                <a:gd name="T9" fmla="*/ 21 h 21"/>
                <a:gd name="T10" fmla="*/ 186 w 186"/>
                <a:gd name="T11" fmla="*/ 10 h 21"/>
                <a:gd name="T12" fmla="*/ 175 w 186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21">
                  <a:moveTo>
                    <a:pt x="17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5" y="21"/>
                    <a:pt x="10" y="21"/>
                  </a:cubicBezTo>
                  <a:cubicBezTo>
                    <a:pt x="175" y="21"/>
                    <a:pt x="175" y="21"/>
                    <a:pt x="175" y="21"/>
                  </a:cubicBezTo>
                  <a:cubicBezTo>
                    <a:pt x="181" y="21"/>
                    <a:pt x="186" y="16"/>
                    <a:pt x="186" y="10"/>
                  </a:cubicBezTo>
                  <a:cubicBezTo>
                    <a:pt x="186" y="5"/>
                    <a:pt x="181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622301" y="1636713"/>
              <a:ext cx="700088" cy="79375"/>
            </a:xfrm>
            <a:custGeom>
              <a:avLst/>
              <a:gdLst>
                <a:gd name="T0" fmla="*/ 175 w 186"/>
                <a:gd name="T1" fmla="*/ 0 h 21"/>
                <a:gd name="T2" fmla="*/ 10 w 186"/>
                <a:gd name="T3" fmla="*/ 0 h 21"/>
                <a:gd name="T4" fmla="*/ 0 w 186"/>
                <a:gd name="T5" fmla="*/ 11 h 21"/>
                <a:gd name="T6" fmla="*/ 10 w 186"/>
                <a:gd name="T7" fmla="*/ 21 h 21"/>
                <a:gd name="T8" fmla="*/ 175 w 186"/>
                <a:gd name="T9" fmla="*/ 21 h 21"/>
                <a:gd name="T10" fmla="*/ 186 w 186"/>
                <a:gd name="T11" fmla="*/ 11 h 21"/>
                <a:gd name="T12" fmla="*/ 175 w 186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21">
                  <a:moveTo>
                    <a:pt x="17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6"/>
                    <a:pt x="5" y="21"/>
                    <a:pt x="10" y="21"/>
                  </a:cubicBezTo>
                  <a:cubicBezTo>
                    <a:pt x="175" y="21"/>
                    <a:pt x="175" y="21"/>
                    <a:pt x="175" y="21"/>
                  </a:cubicBezTo>
                  <a:cubicBezTo>
                    <a:pt x="181" y="21"/>
                    <a:pt x="186" y="16"/>
                    <a:pt x="186" y="11"/>
                  </a:cubicBezTo>
                  <a:cubicBezTo>
                    <a:pt x="186" y="5"/>
                    <a:pt x="181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6" name="Freeform 12"/>
            <p:cNvSpPr>
              <a:spLocks/>
            </p:cNvSpPr>
            <p:nvPr/>
          </p:nvSpPr>
          <p:spPr bwMode="auto">
            <a:xfrm>
              <a:off x="1477963" y="2103438"/>
              <a:ext cx="700088" cy="79375"/>
            </a:xfrm>
            <a:custGeom>
              <a:avLst/>
              <a:gdLst>
                <a:gd name="T0" fmla="*/ 175 w 186"/>
                <a:gd name="T1" fmla="*/ 0 h 21"/>
                <a:gd name="T2" fmla="*/ 10 w 186"/>
                <a:gd name="T3" fmla="*/ 0 h 21"/>
                <a:gd name="T4" fmla="*/ 0 w 186"/>
                <a:gd name="T5" fmla="*/ 10 h 21"/>
                <a:gd name="T6" fmla="*/ 10 w 186"/>
                <a:gd name="T7" fmla="*/ 21 h 21"/>
                <a:gd name="T8" fmla="*/ 175 w 186"/>
                <a:gd name="T9" fmla="*/ 21 h 21"/>
                <a:gd name="T10" fmla="*/ 186 w 186"/>
                <a:gd name="T11" fmla="*/ 10 h 21"/>
                <a:gd name="T12" fmla="*/ 175 w 186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21">
                  <a:moveTo>
                    <a:pt x="17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6"/>
                    <a:pt x="4" y="21"/>
                    <a:pt x="10" y="21"/>
                  </a:cubicBezTo>
                  <a:cubicBezTo>
                    <a:pt x="175" y="21"/>
                    <a:pt x="175" y="21"/>
                    <a:pt x="175" y="21"/>
                  </a:cubicBezTo>
                  <a:cubicBezTo>
                    <a:pt x="181" y="21"/>
                    <a:pt x="186" y="16"/>
                    <a:pt x="186" y="10"/>
                  </a:cubicBezTo>
                  <a:cubicBezTo>
                    <a:pt x="186" y="5"/>
                    <a:pt x="181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" name="Freeform 13"/>
            <p:cNvSpPr>
              <a:spLocks/>
            </p:cNvSpPr>
            <p:nvPr/>
          </p:nvSpPr>
          <p:spPr bwMode="auto">
            <a:xfrm>
              <a:off x="1477963" y="1870076"/>
              <a:ext cx="700088" cy="79375"/>
            </a:xfrm>
            <a:custGeom>
              <a:avLst/>
              <a:gdLst>
                <a:gd name="T0" fmla="*/ 175 w 186"/>
                <a:gd name="T1" fmla="*/ 0 h 21"/>
                <a:gd name="T2" fmla="*/ 10 w 186"/>
                <a:gd name="T3" fmla="*/ 0 h 21"/>
                <a:gd name="T4" fmla="*/ 0 w 186"/>
                <a:gd name="T5" fmla="*/ 10 h 21"/>
                <a:gd name="T6" fmla="*/ 10 w 186"/>
                <a:gd name="T7" fmla="*/ 21 h 21"/>
                <a:gd name="T8" fmla="*/ 175 w 186"/>
                <a:gd name="T9" fmla="*/ 21 h 21"/>
                <a:gd name="T10" fmla="*/ 186 w 186"/>
                <a:gd name="T11" fmla="*/ 10 h 21"/>
                <a:gd name="T12" fmla="*/ 175 w 186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21">
                  <a:moveTo>
                    <a:pt x="17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6"/>
                    <a:pt x="4" y="21"/>
                    <a:pt x="10" y="21"/>
                  </a:cubicBezTo>
                  <a:cubicBezTo>
                    <a:pt x="175" y="21"/>
                    <a:pt x="175" y="21"/>
                    <a:pt x="175" y="21"/>
                  </a:cubicBezTo>
                  <a:cubicBezTo>
                    <a:pt x="181" y="21"/>
                    <a:pt x="186" y="16"/>
                    <a:pt x="186" y="10"/>
                  </a:cubicBezTo>
                  <a:cubicBezTo>
                    <a:pt x="186" y="5"/>
                    <a:pt x="181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Freeform 14"/>
            <p:cNvSpPr>
              <a:spLocks/>
            </p:cNvSpPr>
            <p:nvPr/>
          </p:nvSpPr>
          <p:spPr bwMode="auto">
            <a:xfrm>
              <a:off x="1477963" y="1636713"/>
              <a:ext cx="700088" cy="79375"/>
            </a:xfrm>
            <a:custGeom>
              <a:avLst/>
              <a:gdLst>
                <a:gd name="T0" fmla="*/ 175 w 186"/>
                <a:gd name="T1" fmla="*/ 0 h 21"/>
                <a:gd name="T2" fmla="*/ 10 w 186"/>
                <a:gd name="T3" fmla="*/ 0 h 21"/>
                <a:gd name="T4" fmla="*/ 0 w 186"/>
                <a:gd name="T5" fmla="*/ 11 h 21"/>
                <a:gd name="T6" fmla="*/ 10 w 186"/>
                <a:gd name="T7" fmla="*/ 21 h 21"/>
                <a:gd name="T8" fmla="*/ 175 w 186"/>
                <a:gd name="T9" fmla="*/ 21 h 21"/>
                <a:gd name="T10" fmla="*/ 186 w 186"/>
                <a:gd name="T11" fmla="*/ 11 h 21"/>
                <a:gd name="T12" fmla="*/ 175 w 186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21">
                  <a:moveTo>
                    <a:pt x="17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6"/>
                    <a:pt x="4" y="21"/>
                    <a:pt x="10" y="21"/>
                  </a:cubicBezTo>
                  <a:cubicBezTo>
                    <a:pt x="175" y="21"/>
                    <a:pt x="175" y="21"/>
                    <a:pt x="175" y="21"/>
                  </a:cubicBezTo>
                  <a:cubicBezTo>
                    <a:pt x="181" y="21"/>
                    <a:pt x="186" y="16"/>
                    <a:pt x="186" y="11"/>
                  </a:cubicBezTo>
                  <a:cubicBezTo>
                    <a:pt x="186" y="5"/>
                    <a:pt x="181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Freeform 15"/>
            <p:cNvSpPr>
              <a:spLocks/>
            </p:cNvSpPr>
            <p:nvPr/>
          </p:nvSpPr>
          <p:spPr bwMode="auto">
            <a:xfrm>
              <a:off x="622301" y="1169988"/>
              <a:ext cx="1555750" cy="77788"/>
            </a:xfrm>
            <a:custGeom>
              <a:avLst/>
              <a:gdLst>
                <a:gd name="T0" fmla="*/ 402 w 413"/>
                <a:gd name="T1" fmla="*/ 0 h 21"/>
                <a:gd name="T2" fmla="*/ 10 w 413"/>
                <a:gd name="T3" fmla="*/ 0 h 21"/>
                <a:gd name="T4" fmla="*/ 0 w 413"/>
                <a:gd name="T5" fmla="*/ 11 h 21"/>
                <a:gd name="T6" fmla="*/ 10 w 413"/>
                <a:gd name="T7" fmla="*/ 21 h 21"/>
                <a:gd name="T8" fmla="*/ 402 w 413"/>
                <a:gd name="T9" fmla="*/ 21 h 21"/>
                <a:gd name="T10" fmla="*/ 413 w 413"/>
                <a:gd name="T11" fmla="*/ 11 h 21"/>
                <a:gd name="T12" fmla="*/ 402 w 413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3" h="21">
                  <a:moveTo>
                    <a:pt x="402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6"/>
                    <a:pt x="5" y="21"/>
                    <a:pt x="10" y="21"/>
                  </a:cubicBezTo>
                  <a:cubicBezTo>
                    <a:pt x="402" y="21"/>
                    <a:pt x="402" y="21"/>
                    <a:pt x="402" y="21"/>
                  </a:cubicBezTo>
                  <a:cubicBezTo>
                    <a:pt x="408" y="21"/>
                    <a:pt x="413" y="16"/>
                    <a:pt x="413" y="11"/>
                  </a:cubicBezTo>
                  <a:cubicBezTo>
                    <a:pt x="413" y="5"/>
                    <a:pt x="408" y="0"/>
                    <a:pt x="40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Freeform 16"/>
            <p:cNvSpPr>
              <a:spLocks/>
            </p:cNvSpPr>
            <p:nvPr/>
          </p:nvSpPr>
          <p:spPr bwMode="auto">
            <a:xfrm>
              <a:off x="622301" y="1403351"/>
              <a:ext cx="1555750" cy="79375"/>
            </a:xfrm>
            <a:custGeom>
              <a:avLst/>
              <a:gdLst>
                <a:gd name="T0" fmla="*/ 402 w 413"/>
                <a:gd name="T1" fmla="*/ 0 h 21"/>
                <a:gd name="T2" fmla="*/ 10 w 413"/>
                <a:gd name="T3" fmla="*/ 0 h 21"/>
                <a:gd name="T4" fmla="*/ 0 w 413"/>
                <a:gd name="T5" fmla="*/ 11 h 21"/>
                <a:gd name="T6" fmla="*/ 10 w 413"/>
                <a:gd name="T7" fmla="*/ 21 h 21"/>
                <a:gd name="T8" fmla="*/ 402 w 413"/>
                <a:gd name="T9" fmla="*/ 21 h 21"/>
                <a:gd name="T10" fmla="*/ 413 w 413"/>
                <a:gd name="T11" fmla="*/ 11 h 21"/>
                <a:gd name="T12" fmla="*/ 402 w 413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3" h="21">
                  <a:moveTo>
                    <a:pt x="402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6"/>
                    <a:pt x="5" y="21"/>
                    <a:pt x="10" y="21"/>
                  </a:cubicBezTo>
                  <a:cubicBezTo>
                    <a:pt x="402" y="21"/>
                    <a:pt x="402" y="21"/>
                    <a:pt x="402" y="21"/>
                  </a:cubicBezTo>
                  <a:cubicBezTo>
                    <a:pt x="408" y="21"/>
                    <a:pt x="413" y="16"/>
                    <a:pt x="413" y="11"/>
                  </a:cubicBezTo>
                  <a:cubicBezTo>
                    <a:pt x="413" y="5"/>
                    <a:pt x="408" y="0"/>
                    <a:pt x="40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Freeform 17"/>
            <p:cNvSpPr>
              <a:spLocks noEditPoints="1"/>
            </p:cNvSpPr>
            <p:nvPr/>
          </p:nvSpPr>
          <p:spPr bwMode="auto">
            <a:xfrm>
              <a:off x="622301" y="317501"/>
              <a:ext cx="700088" cy="696913"/>
            </a:xfrm>
            <a:custGeom>
              <a:avLst/>
              <a:gdLst>
                <a:gd name="T0" fmla="*/ 21 w 186"/>
                <a:gd name="T1" fmla="*/ 185 h 185"/>
                <a:gd name="T2" fmla="*/ 165 w 186"/>
                <a:gd name="T3" fmla="*/ 185 h 185"/>
                <a:gd name="T4" fmla="*/ 186 w 186"/>
                <a:gd name="T5" fmla="*/ 164 h 185"/>
                <a:gd name="T6" fmla="*/ 186 w 186"/>
                <a:gd name="T7" fmla="*/ 20 h 185"/>
                <a:gd name="T8" fmla="*/ 165 w 186"/>
                <a:gd name="T9" fmla="*/ 0 h 185"/>
                <a:gd name="T10" fmla="*/ 21 w 186"/>
                <a:gd name="T11" fmla="*/ 0 h 185"/>
                <a:gd name="T12" fmla="*/ 0 w 186"/>
                <a:gd name="T13" fmla="*/ 20 h 185"/>
                <a:gd name="T14" fmla="*/ 0 w 186"/>
                <a:gd name="T15" fmla="*/ 164 h 185"/>
                <a:gd name="T16" fmla="*/ 21 w 186"/>
                <a:gd name="T17" fmla="*/ 185 h 185"/>
                <a:gd name="T18" fmla="*/ 41 w 186"/>
                <a:gd name="T19" fmla="*/ 41 h 185"/>
                <a:gd name="T20" fmla="*/ 144 w 186"/>
                <a:gd name="T21" fmla="*/ 41 h 185"/>
                <a:gd name="T22" fmla="*/ 144 w 186"/>
                <a:gd name="T23" fmla="*/ 144 h 185"/>
                <a:gd name="T24" fmla="*/ 41 w 186"/>
                <a:gd name="T25" fmla="*/ 144 h 185"/>
                <a:gd name="T26" fmla="*/ 41 w 186"/>
                <a:gd name="T27" fmla="*/ 4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6" h="185">
                  <a:moveTo>
                    <a:pt x="21" y="185"/>
                  </a:moveTo>
                  <a:cubicBezTo>
                    <a:pt x="165" y="185"/>
                    <a:pt x="165" y="185"/>
                    <a:pt x="165" y="185"/>
                  </a:cubicBezTo>
                  <a:cubicBezTo>
                    <a:pt x="176" y="185"/>
                    <a:pt x="186" y="176"/>
                    <a:pt x="186" y="164"/>
                  </a:cubicBezTo>
                  <a:cubicBezTo>
                    <a:pt x="186" y="20"/>
                    <a:pt x="186" y="20"/>
                    <a:pt x="186" y="20"/>
                  </a:cubicBezTo>
                  <a:cubicBezTo>
                    <a:pt x="186" y="9"/>
                    <a:pt x="176" y="0"/>
                    <a:pt x="16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76"/>
                    <a:pt x="9" y="185"/>
                    <a:pt x="21" y="185"/>
                  </a:cubicBezTo>
                  <a:close/>
                  <a:moveTo>
                    <a:pt x="41" y="41"/>
                  </a:moveTo>
                  <a:cubicBezTo>
                    <a:pt x="144" y="41"/>
                    <a:pt x="144" y="41"/>
                    <a:pt x="144" y="41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41" y="144"/>
                    <a:pt x="41" y="144"/>
                    <a:pt x="41" y="144"/>
                  </a:cubicBezTo>
                  <a:lnTo>
                    <a:pt x="41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784754" y="83384"/>
            <a:ext cx="493350" cy="561786"/>
            <a:chOff x="-17462" y="-3175"/>
            <a:chExt cx="4600575" cy="5238750"/>
          </a:xfrm>
          <a:solidFill>
            <a:schemeClr val="accent4"/>
          </a:solidFill>
        </p:grpSpPr>
        <p:sp>
          <p:nvSpPr>
            <p:cNvPr id="63" name="Freeform 62"/>
            <p:cNvSpPr>
              <a:spLocks noEditPoints="1"/>
            </p:cNvSpPr>
            <p:nvPr/>
          </p:nvSpPr>
          <p:spPr bwMode="auto">
            <a:xfrm>
              <a:off x="-17462" y="-3175"/>
              <a:ext cx="4600575" cy="5238750"/>
            </a:xfrm>
            <a:custGeom>
              <a:avLst/>
              <a:gdLst>
                <a:gd name="T0" fmla="*/ 899 w 1224"/>
                <a:gd name="T1" fmla="*/ 44 h 1394"/>
                <a:gd name="T2" fmla="*/ 318 w 1224"/>
                <a:gd name="T3" fmla="*/ 92 h 1394"/>
                <a:gd name="T4" fmla="*/ 105 w 1224"/>
                <a:gd name="T5" fmla="*/ 367 h 1394"/>
                <a:gd name="T6" fmla="*/ 105 w 1224"/>
                <a:gd name="T7" fmla="*/ 538 h 1394"/>
                <a:gd name="T8" fmla="*/ 109 w 1224"/>
                <a:gd name="T9" fmla="*/ 554 h 1394"/>
                <a:gd name="T10" fmla="*/ 60 w 1224"/>
                <a:gd name="T11" fmla="*/ 631 h 1394"/>
                <a:gd name="T12" fmla="*/ 22 w 1224"/>
                <a:gd name="T13" fmla="*/ 686 h 1394"/>
                <a:gd name="T14" fmla="*/ 22 w 1224"/>
                <a:gd name="T15" fmla="*/ 687 h 1394"/>
                <a:gd name="T16" fmla="*/ 56 w 1224"/>
                <a:gd name="T17" fmla="*/ 841 h 1394"/>
                <a:gd name="T18" fmla="*/ 77 w 1224"/>
                <a:gd name="T19" fmla="*/ 914 h 1394"/>
                <a:gd name="T20" fmla="*/ 116 w 1224"/>
                <a:gd name="T21" fmla="*/ 1011 h 1394"/>
                <a:gd name="T22" fmla="*/ 116 w 1224"/>
                <a:gd name="T23" fmla="*/ 1080 h 1394"/>
                <a:gd name="T24" fmla="*/ 263 w 1224"/>
                <a:gd name="T25" fmla="*/ 1204 h 1394"/>
                <a:gd name="T26" fmla="*/ 380 w 1224"/>
                <a:gd name="T27" fmla="*/ 1292 h 1394"/>
                <a:gd name="T28" fmla="*/ 962 w 1224"/>
                <a:gd name="T29" fmla="*/ 1394 h 1394"/>
                <a:gd name="T30" fmla="*/ 1068 w 1224"/>
                <a:gd name="T31" fmla="*/ 1268 h 1394"/>
                <a:gd name="T32" fmla="*/ 1034 w 1224"/>
                <a:gd name="T33" fmla="*/ 991 h 1394"/>
                <a:gd name="T34" fmla="*/ 1209 w 1224"/>
                <a:gd name="T35" fmla="*/ 649 h 1394"/>
                <a:gd name="T36" fmla="*/ 1099 w 1224"/>
                <a:gd name="T37" fmla="*/ 184 h 1394"/>
                <a:gd name="T38" fmla="*/ 976 w 1224"/>
                <a:gd name="T39" fmla="*/ 943 h 1394"/>
                <a:gd name="T40" fmla="*/ 994 w 1224"/>
                <a:gd name="T41" fmla="*/ 1281 h 1394"/>
                <a:gd name="T42" fmla="*/ 962 w 1224"/>
                <a:gd name="T43" fmla="*/ 1319 h 1394"/>
                <a:gd name="T44" fmla="*/ 455 w 1224"/>
                <a:gd name="T45" fmla="*/ 1288 h 1394"/>
                <a:gd name="T46" fmla="*/ 405 w 1224"/>
                <a:gd name="T47" fmla="*/ 1098 h 1394"/>
                <a:gd name="T48" fmla="*/ 263 w 1224"/>
                <a:gd name="T49" fmla="*/ 1129 h 1394"/>
                <a:gd name="T50" fmla="*/ 157 w 1224"/>
                <a:gd name="T51" fmla="*/ 940 h 1394"/>
                <a:gd name="T52" fmla="*/ 171 w 1224"/>
                <a:gd name="T53" fmla="*/ 884 h 1394"/>
                <a:gd name="T54" fmla="*/ 134 w 1224"/>
                <a:gd name="T55" fmla="*/ 864 h 1394"/>
                <a:gd name="T56" fmla="*/ 146 w 1224"/>
                <a:gd name="T57" fmla="*/ 807 h 1394"/>
                <a:gd name="T58" fmla="*/ 101 w 1224"/>
                <a:gd name="T59" fmla="*/ 781 h 1394"/>
                <a:gd name="T60" fmla="*/ 85 w 1224"/>
                <a:gd name="T61" fmla="*/ 727 h 1394"/>
                <a:gd name="T62" fmla="*/ 174 w 1224"/>
                <a:gd name="T63" fmla="*/ 594 h 1394"/>
                <a:gd name="T64" fmla="*/ 178 w 1224"/>
                <a:gd name="T65" fmla="*/ 522 h 1394"/>
                <a:gd name="T66" fmla="*/ 177 w 1224"/>
                <a:gd name="T67" fmla="*/ 386 h 1394"/>
                <a:gd name="T68" fmla="*/ 1135 w 1224"/>
                <a:gd name="T69" fmla="*/ 638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4" h="1394">
                  <a:moveTo>
                    <a:pt x="1099" y="184"/>
                  </a:moveTo>
                  <a:cubicBezTo>
                    <a:pt x="1047" y="122"/>
                    <a:pt x="979" y="75"/>
                    <a:pt x="899" y="44"/>
                  </a:cubicBezTo>
                  <a:cubicBezTo>
                    <a:pt x="827" y="15"/>
                    <a:pt x="745" y="0"/>
                    <a:pt x="662" y="0"/>
                  </a:cubicBezTo>
                  <a:cubicBezTo>
                    <a:pt x="538" y="0"/>
                    <a:pt x="417" y="33"/>
                    <a:pt x="318" y="92"/>
                  </a:cubicBezTo>
                  <a:cubicBezTo>
                    <a:pt x="265" y="123"/>
                    <a:pt x="221" y="162"/>
                    <a:pt x="185" y="206"/>
                  </a:cubicBezTo>
                  <a:cubicBezTo>
                    <a:pt x="146" y="255"/>
                    <a:pt x="119" y="309"/>
                    <a:pt x="105" y="367"/>
                  </a:cubicBezTo>
                  <a:cubicBezTo>
                    <a:pt x="92" y="417"/>
                    <a:pt x="91" y="475"/>
                    <a:pt x="101" y="522"/>
                  </a:cubicBezTo>
                  <a:cubicBezTo>
                    <a:pt x="105" y="538"/>
                    <a:pt x="105" y="538"/>
                    <a:pt x="105" y="538"/>
                  </a:cubicBezTo>
                  <a:cubicBezTo>
                    <a:pt x="106" y="543"/>
                    <a:pt x="107" y="548"/>
                    <a:pt x="109" y="551"/>
                  </a:cubicBezTo>
                  <a:cubicBezTo>
                    <a:pt x="109" y="552"/>
                    <a:pt x="109" y="553"/>
                    <a:pt x="109" y="554"/>
                  </a:cubicBezTo>
                  <a:cubicBezTo>
                    <a:pt x="106" y="561"/>
                    <a:pt x="106" y="561"/>
                    <a:pt x="106" y="561"/>
                  </a:cubicBezTo>
                  <a:cubicBezTo>
                    <a:pt x="95" y="584"/>
                    <a:pt x="78" y="607"/>
                    <a:pt x="60" y="631"/>
                  </a:cubicBezTo>
                  <a:cubicBezTo>
                    <a:pt x="48" y="649"/>
                    <a:pt x="35" y="667"/>
                    <a:pt x="22" y="686"/>
                  </a:cubicBezTo>
                  <a:cubicBezTo>
                    <a:pt x="22" y="686"/>
                    <a:pt x="22" y="686"/>
                    <a:pt x="22" y="686"/>
                  </a:cubicBezTo>
                  <a:cubicBezTo>
                    <a:pt x="22" y="686"/>
                    <a:pt x="22" y="686"/>
                    <a:pt x="22" y="686"/>
                  </a:cubicBezTo>
                  <a:cubicBezTo>
                    <a:pt x="22" y="687"/>
                    <a:pt x="22" y="687"/>
                    <a:pt x="22" y="687"/>
                  </a:cubicBezTo>
                  <a:cubicBezTo>
                    <a:pt x="4" y="715"/>
                    <a:pt x="0" y="748"/>
                    <a:pt x="9" y="779"/>
                  </a:cubicBezTo>
                  <a:cubicBezTo>
                    <a:pt x="17" y="805"/>
                    <a:pt x="34" y="827"/>
                    <a:pt x="56" y="841"/>
                  </a:cubicBezTo>
                  <a:cubicBezTo>
                    <a:pt x="55" y="860"/>
                    <a:pt x="58" y="880"/>
                    <a:pt x="67" y="897"/>
                  </a:cubicBezTo>
                  <a:cubicBezTo>
                    <a:pt x="70" y="903"/>
                    <a:pt x="73" y="909"/>
                    <a:pt x="77" y="914"/>
                  </a:cubicBezTo>
                  <a:cubicBezTo>
                    <a:pt x="75" y="938"/>
                    <a:pt x="81" y="964"/>
                    <a:pt x="97" y="984"/>
                  </a:cubicBezTo>
                  <a:cubicBezTo>
                    <a:pt x="116" y="1011"/>
                    <a:pt x="116" y="1011"/>
                    <a:pt x="116" y="1011"/>
                  </a:cubicBezTo>
                  <a:cubicBezTo>
                    <a:pt x="116" y="1014"/>
                    <a:pt x="116" y="1019"/>
                    <a:pt x="116" y="1022"/>
                  </a:cubicBezTo>
                  <a:cubicBezTo>
                    <a:pt x="115" y="1038"/>
                    <a:pt x="113" y="1059"/>
                    <a:pt x="116" y="1080"/>
                  </a:cubicBezTo>
                  <a:cubicBezTo>
                    <a:pt x="120" y="1113"/>
                    <a:pt x="131" y="1140"/>
                    <a:pt x="151" y="1161"/>
                  </a:cubicBezTo>
                  <a:cubicBezTo>
                    <a:pt x="178" y="1189"/>
                    <a:pt x="216" y="1204"/>
                    <a:pt x="263" y="1204"/>
                  </a:cubicBezTo>
                  <a:cubicBezTo>
                    <a:pt x="294" y="1204"/>
                    <a:pt x="330" y="1198"/>
                    <a:pt x="373" y="1186"/>
                  </a:cubicBezTo>
                  <a:cubicBezTo>
                    <a:pt x="375" y="1213"/>
                    <a:pt x="378" y="1247"/>
                    <a:pt x="380" y="1292"/>
                  </a:cubicBezTo>
                  <a:cubicBezTo>
                    <a:pt x="383" y="1349"/>
                    <a:pt x="430" y="1394"/>
                    <a:pt x="488" y="1394"/>
                  </a:cubicBezTo>
                  <a:cubicBezTo>
                    <a:pt x="962" y="1394"/>
                    <a:pt x="962" y="1394"/>
                    <a:pt x="962" y="1394"/>
                  </a:cubicBezTo>
                  <a:cubicBezTo>
                    <a:pt x="994" y="1394"/>
                    <a:pt x="1024" y="1380"/>
                    <a:pt x="1045" y="1356"/>
                  </a:cubicBezTo>
                  <a:cubicBezTo>
                    <a:pt x="1065" y="1331"/>
                    <a:pt x="1074" y="1299"/>
                    <a:pt x="1068" y="1268"/>
                  </a:cubicBezTo>
                  <a:cubicBezTo>
                    <a:pt x="1025" y="1025"/>
                    <a:pt x="1025" y="1025"/>
                    <a:pt x="1025" y="1025"/>
                  </a:cubicBezTo>
                  <a:cubicBezTo>
                    <a:pt x="1023" y="1013"/>
                    <a:pt x="1026" y="1001"/>
                    <a:pt x="1034" y="991"/>
                  </a:cubicBezTo>
                  <a:cubicBezTo>
                    <a:pt x="1068" y="950"/>
                    <a:pt x="1108" y="901"/>
                    <a:pt x="1141" y="843"/>
                  </a:cubicBezTo>
                  <a:cubicBezTo>
                    <a:pt x="1177" y="780"/>
                    <a:pt x="1199" y="717"/>
                    <a:pt x="1209" y="649"/>
                  </a:cubicBezTo>
                  <a:cubicBezTo>
                    <a:pt x="1224" y="553"/>
                    <a:pt x="1221" y="464"/>
                    <a:pt x="1201" y="384"/>
                  </a:cubicBezTo>
                  <a:cubicBezTo>
                    <a:pt x="1182" y="308"/>
                    <a:pt x="1148" y="240"/>
                    <a:pt x="1099" y="184"/>
                  </a:cubicBezTo>
                  <a:close/>
                  <a:moveTo>
                    <a:pt x="1135" y="638"/>
                  </a:moveTo>
                  <a:cubicBezTo>
                    <a:pt x="1116" y="765"/>
                    <a:pt x="1049" y="857"/>
                    <a:pt x="976" y="943"/>
                  </a:cubicBezTo>
                  <a:cubicBezTo>
                    <a:pt x="954" y="969"/>
                    <a:pt x="945" y="1004"/>
                    <a:pt x="951" y="1038"/>
                  </a:cubicBezTo>
                  <a:cubicBezTo>
                    <a:pt x="994" y="1281"/>
                    <a:pt x="994" y="1281"/>
                    <a:pt x="994" y="1281"/>
                  </a:cubicBezTo>
                  <a:cubicBezTo>
                    <a:pt x="996" y="1290"/>
                    <a:pt x="993" y="1300"/>
                    <a:pt x="987" y="1308"/>
                  </a:cubicBezTo>
                  <a:cubicBezTo>
                    <a:pt x="981" y="1315"/>
                    <a:pt x="972" y="1319"/>
                    <a:pt x="962" y="1319"/>
                  </a:cubicBezTo>
                  <a:cubicBezTo>
                    <a:pt x="488" y="1319"/>
                    <a:pt x="488" y="1319"/>
                    <a:pt x="488" y="1319"/>
                  </a:cubicBezTo>
                  <a:cubicBezTo>
                    <a:pt x="470" y="1319"/>
                    <a:pt x="456" y="1306"/>
                    <a:pt x="455" y="1288"/>
                  </a:cubicBezTo>
                  <a:cubicBezTo>
                    <a:pt x="451" y="1206"/>
                    <a:pt x="446" y="1155"/>
                    <a:pt x="443" y="1127"/>
                  </a:cubicBezTo>
                  <a:cubicBezTo>
                    <a:pt x="441" y="1114"/>
                    <a:pt x="423" y="1098"/>
                    <a:pt x="405" y="1098"/>
                  </a:cubicBezTo>
                  <a:cubicBezTo>
                    <a:pt x="401" y="1098"/>
                    <a:pt x="398" y="1099"/>
                    <a:pt x="395" y="1100"/>
                  </a:cubicBezTo>
                  <a:cubicBezTo>
                    <a:pt x="336" y="1120"/>
                    <a:pt x="294" y="1129"/>
                    <a:pt x="263" y="1129"/>
                  </a:cubicBezTo>
                  <a:cubicBezTo>
                    <a:pt x="148" y="1129"/>
                    <a:pt x="208" y="1009"/>
                    <a:pt x="186" y="979"/>
                  </a:cubicBezTo>
                  <a:cubicBezTo>
                    <a:pt x="157" y="940"/>
                    <a:pt x="157" y="940"/>
                    <a:pt x="157" y="940"/>
                  </a:cubicBezTo>
                  <a:cubicBezTo>
                    <a:pt x="150" y="930"/>
                    <a:pt x="150" y="917"/>
                    <a:pt x="156" y="907"/>
                  </a:cubicBezTo>
                  <a:cubicBezTo>
                    <a:pt x="171" y="884"/>
                    <a:pt x="171" y="884"/>
                    <a:pt x="171" y="884"/>
                  </a:cubicBezTo>
                  <a:cubicBezTo>
                    <a:pt x="152" y="879"/>
                    <a:pt x="152" y="879"/>
                    <a:pt x="152" y="879"/>
                  </a:cubicBezTo>
                  <a:cubicBezTo>
                    <a:pt x="144" y="877"/>
                    <a:pt x="138" y="871"/>
                    <a:pt x="134" y="864"/>
                  </a:cubicBezTo>
                  <a:cubicBezTo>
                    <a:pt x="130" y="857"/>
                    <a:pt x="130" y="848"/>
                    <a:pt x="133" y="841"/>
                  </a:cubicBezTo>
                  <a:cubicBezTo>
                    <a:pt x="146" y="807"/>
                    <a:pt x="146" y="807"/>
                    <a:pt x="146" y="807"/>
                  </a:cubicBezTo>
                  <a:cubicBezTo>
                    <a:pt x="148" y="804"/>
                    <a:pt x="146" y="801"/>
                    <a:pt x="143" y="799"/>
                  </a:cubicBezTo>
                  <a:cubicBezTo>
                    <a:pt x="101" y="781"/>
                    <a:pt x="101" y="781"/>
                    <a:pt x="101" y="781"/>
                  </a:cubicBezTo>
                  <a:cubicBezTo>
                    <a:pt x="92" y="776"/>
                    <a:pt x="84" y="768"/>
                    <a:pt x="81" y="758"/>
                  </a:cubicBezTo>
                  <a:cubicBezTo>
                    <a:pt x="78" y="747"/>
                    <a:pt x="80" y="736"/>
                    <a:pt x="85" y="727"/>
                  </a:cubicBezTo>
                  <a:cubicBezTo>
                    <a:pt x="86" y="726"/>
                    <a:pt x="86" y="726"/>
                    <a:pt x="86" y="726"/>
                  </a:cubicBezTo>
                  <a:cubicBezTo>
                    <a:pt x="114" y="681"/>
                    <a:pt x="150" y="641"/>
                    <a:pt x="174" y="594"/>
                  </a:cubicBezTo>
                  <a:cubicBezTo>
                    <a:pt x="184" y="573"/>
                    <a:pt x="184" y="573"/>
                    <a:pt x="184" y="573"/>
                  </a:cubicBezTo>
                  <a:cubicBezTo>
                    <a:pt x="191" y="559"/>
                    <a:pt x="182" y="537"/>
                    <a:pt x="178" y="522"/>
                  </a:cubicBezTo>
                  <a:cubicBezTo>
                    <a:pt x="175" y="505"/>
                    <a:pt x="175" y="505"/>
                    <a:pt x="175" y="505"/>
                  </a:cubicBezTo>
                  <a:cubicBezTo>
                    <a:pt x="166" y="468"/>
                    <a:pt x="168" y="422"/>
                    <a:pt x="177" y="386"/>
                  </a:cubicBezTo>
                  <a:cubicBezTo>
                    <a:pt x="227" y="187"/>
                    <a:pt x="445" y="75"/>
                    <a:pt x="662" y="75"/>
                  </a:cubicBezTo>
                  <a:cubicBezTo>
                    <a:pt x="929" y="75"/>
                    <a:pt x="1195" y="247"/>
                    <a:pt x="1135" y="6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866776" y="496888"/>
              <a:ext cx="3243263" cy="2638425"/>
            </a:xfrm>
            <a:custGeom>
              <a:avLst/>
              <a:gdLst>
                <a:gd name="T0" fmla="*/ 571 w 863"/>
                <a:gd name="T1" fmla="*/ 31 h 702"/>
                <a:gd name="T2" fmla="*/ 506 w 863"/>
                <a:gd name="T3" fmla="*/ 7 h 702"/>
                <a:gd name="T4" fmla="*/ 463 w 863"/>
                <a:gd name="T5" fmla="*/ 16 h 702"/>
                <a:gd name="T6" fmla="*/ 416 w 863"/>
                <a:gd name="T7" fmla="*/ 0 h 702"/>
                <a:gd name="T8" fmla="*/ 378 w 863"/>
                <a:gd name="T9" fmla="*/ 10 h 702"/>
                <a:gd name="T10" fmla="*/ 348 w 863"/>
                <a:gd name="T11" fmla="*/ 7 h 702"/>
                <a:gd name="T12" fmla="*/ 262 w 863"/>
                <a:gd name="T13" fmla="*/ 36 h 702"/>
                <a:gd name="T14" fmla="*/ 253 w 863"/>
                <a:gd name="T15" fmla="*/ 36 h 702"/>
                <a:gd name="T16" fmla="*/ 149 w 863"/>
                <a:gd name="T17" fmla="*/ 84 h 702"/>
                <a:gd name="T18" fmla="*/ 58 w 863"/>
                <a:gd name="T19" fmla="*/ 191 h 702"/>
                <a:gd name="T20" fmla="*/ 23 w 863"/>
                <a:gd name="T21" fmla="*/ 242 h 702"/>
                <a:gd name="T22" fmla="*/ 24 w 863"/>
                <a:gd name="T23" fmla="*/ 250 h 702"/>
                <a:gd name="T24" fmla="*/ 0 w 863"/>
                <a:gd name="T25" fmla="*/ 326 h 702"/>
                <a:gd name="T26" fmla="*/ 61 w 863"/>
                <a:gd name="T27" fmla="*/ 438 h 702"/>
                <a:gd name="T28" fmla="*/ 161 w 863"/>
                <a:gd name="T29" fmla="*/ 509 h 702"/>
                <a:gd name="T30" fmla="*/ 211 w 863"/>
                <a:gd name="T31" fmla="*/ 496 h 702"/>
                <a:gd name="T32" fmla="*/ 275 w 863"/>
                <a:gd name="T33" fmla="*/ 535 h 702"/>
                <a:gd name="T34" fmla="*/ 405 w 863"/>
                <a:gd name="T35" fmla="*/ 626 h 702"/>
                <a:gd name="T36" fmla="*/ 460 w 863"/>
                <a:gd name="T37" fmla="*/ 614 h 702"/>
                <a:gd name="T38" fmla="*/ 609 w 863"/>
                <a:gd name="T39" fmla="*/ 702 h 702"/>
                <a:gd name="T40" fmla="*/ 766 w 863"/>
                <a:gd name="T41" fmla="*/ 594 h 702"/>
                <a:gd name="T42" fmla="*/ 854 w 863"/>
                <a:gd name="T43" fmla="*/ 446 h 702"/>
                <a:gd name="T44" fmla="*/ 852 w 863"/>
                <a:gd name="T45" fmla="*/ 415 h 702"/>
                <a:gd name="T46" fmla="*/ 863 w 863"/>
                <a:gd name="T47" fmla="*/ 365 h 702"/>
                <a:gd name="T48" fmla="*/ 834 w 863"/>
                <a:gd name="T49" fmla="*/ 288 h 702"/>
                <a:gd name="T50" fmla="*/ 836 w 863"/>
                <a:gd name="T51" fmla="*/ 270 h 702"/>
                <a:gd name="T52" fmla="*/ 767 w 863"/>
                <a:gd name="T53" fmla="*/ 164 h 702"/>
                <a:gd name="T54" fmla="*/ 571 w 863"/>
                <a:gd name="T55" fmla="*/ 3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63" h="702">
                  <a:moveTo>
                    <a:pt x="571" y="31"/>
                  </a:moveTo>
                  <a:cubicBezTo>
                    <a:pt x="554" y="16"/>
                    <a:pt x="531" y="7"/>
                    <a:pt x="506" y="7"/>
                  </a:cubicBezTo>
                  <a:cubicBezTo>
                    <a:pt x="490" y="7"/>
                    <a:pt x="476" y="10"/>
                    <a:pt x="463" y="16"/>
                  </a:cubicBezTo>
                  <a:cubicBezTo>
                    <a:pt x="450" y="6"/>
                    <a:pt x="434" y="0"/>
                    <a:pt x="416" y="0"/>
                  </a:cubicBezTo>
                  <a:cubicBezTo>
                    <a:pt x="402" y="0"/>
                    <a:pt x="389" y="3"/>
                    <a:pt x="378" y="10"/>
                  </a:cubicBezTo>
                  <a:cubicBezTo>
                    <a:pt x="368" y="8"/>
                    <a:pt x="358" y="7"/>
                    <a:pt x="348" y="7"/>
                  </a:cubicBezTo>
                  <a:cubicBezTo>
                    <a:pt x="315" y="7"/>
                    <a:pt x="285" y="18"/>
                    <a:pt x="262" y="36"/>
                  </a:cubicBezTo>
                  <a:cubicBezTo>
                    <a:pt x="259" y="36"/>
                    <a:pt x="256" y="36"/>
                    <a:pt x="253" y="36"/>
                  </a:cubicBezTo>
                  <a:cubicBezTo>
                    <a:pt x="212" y="36"/>
                    <a:pt x="175" y="55"/>
                    <a:pt x="149" y="84"/>
                  </a:cubicBezTo>
                  <a:cubicBezTo>
                    <a:pt x="98" y="93"/>
                    <a:pt x="60" y="137"/>
                    <a:pt x="58" y="191"/>
                  </a:cubicBezTo>
                  <a:cubicBezTo>
                    <a:pt x="38" y="198"/>
                    <a:pt x="23" y="219"/>
                    <a:pt x="23" y="242"/>
                  </a:cubicBezTo>
                  <a:cubicBezTo>
                    <a:pt x="23" y="245"/>
                    <a:pt x="23" y="247"/>
                    <a:pt x="24" y="250"/>
                  </a:cubicBezTo>
                  <a:cubicBezTo>
                    <a:pt x="9" y="271"/>
                    <a:pt x="0" y="297"/>
                    <a:pt x="0" y="326"/>
                  </a:cubicBezTo>
                  <a:cubicBezTo>
                    <a:pt x="0" y="373"/>
                    <a:pt x="24" y="414"/>
                    <a:pt x="61" y="438"/>
                  </a:cubicBezTo>
                  <a:cubicBezTo>
                    <a:pt x="75" y="479"/>
                    <a:pt x="114" y="509"/>
                    <a:pt x="161" y="509"/>
                  </a:cubicBezTo>
                  <a:cubicBezTo>
                    <a:pt x="179" y="509"/>
                    <a:pt x="196" y="504"/>
                    <a:pt x="211" y="496"/>
                  </a:cubicBezTo>
                  <a:cubicBezTo>
                    <a:pt x="226" y="516"/>
                    <a:pt x="249" y="531"/>
                    <a:pt x="275" y="535"/>
                  </a:cubicBezTo>
                  <a:cubicBezTo>
                    <a:pt x="294" y="588"/>
                    <a:pt x="345" y="626"/>
                    <a:pt x="405" y="626"/>
                  </a:cubicBezTo>
                  <a:cubicBezTo>
                    <a:pt x="424" y="626"/>
                    <a:pt x="443" y="622"/>
                    <a:pt x="460" y="614"/>
                  </a:cubicBezTo>
                  <a:cubicBezTo>
                    <a:pt x="489" y="667"/>
                    <a:pt x="545" y="702"/>
                    <a:pt x="609" y="702"/>
                  </a:cubicBezTo>
                  <a:cubicBezTo>
                    <a:pt x="681" y="702"/>
                    <a:pt x="742" y="658"/>
                    <a:pt x="766" y="594"/>
                  </a:cubicBezTo>
                  <a:cubicBezTo>
                    <a:pt x="819" y="565"/>
                    <a:pt x="854" y="510"/>
                    <a:pt x="854" y="446"/>
                  </a:cubicBezTo>
                  <a:cubicBezTo>
                    <a:pt x="854" y="435"/>
                    <a:pt x="853" y="425"/>
                    <a:pt x="852" y="415"/>
                  </a:cubicBezTo>
                  <a:cubicBezTo>
                    <a:pt x="859" y="400"/>
                    <a:pt x="863" y="383"/>
                    <a:pt x="863" y="365"/>
                  </a:cubicBezTo>
                  <a:cubicBezTo>
                    <a:pt x="863" y="335"/>
                    <a:pt x="852" y="308"/>
                    <a:pt x="834" y="288"/>
                  </a:cubicBezTo>
                  <a:cubicBezTo>
                    <a:pt x="835" y="282"/>
                    <a:pt x="836" y="276"/>
                    <a:pt x="836" y="270"/>
                  </a:cubicBezTo>
                  <a:cubicBezTo>
                    <a:pt x="836" y="223"/>
                    <a:pt x="808" y="182"/>
                    <a:pt x="767" y="164"/>
                  </a:cubicBezTo>
                  <a:cubicBezTo>
                    <a:pt x="734" y="87"/>
                    <a:pt x="659" y="33"/>
                    <a:pt x="57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8301949" y="4354504"/>
            <a:ext cx="393700" cy="393700"/>
            <a:chOff x="6350" y="4763"/>
            <a:chExt cx="2898775" cy="2898776"/>
          </a:xfrm>
          <a:solidFill>
            <a:schemeClr val="accent6"/>
          </a:solidFill>
        </p:grpSpPr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350" y="4763"/>
              <a:ext cx="727075" cy="723900"/>
            </a:xfrm>
            <a:custGeom>
              <a:avLst/>
              <a:gdLst>
                <a:gd name="T0" fmla="*/ 168 w 193"/>
                <a:gd name="T1" fmla="*/ 0 h 192"/>
                <a:gd name="T2" fmla="*/ 24 w 193"/>
                <a:gd name="T3" fmla="*/ 0 h 192"/>
                <a:gd name="T4" fmla="*/ 0 w 193"/>
                <a:gd name="T5" fmla="*/ 24 h 192"/>
                <a:gd name="T6" fmla="*/ 0 w 193"/>
                <a:gd name="T7" fmla="*/ 168 h 192"/>
                <a:gd name="T8" fmla="*/ 24 w 193"/>
                <a:gd name="T9" fmla="*/ 192 h 192"/>
                <a:gd name="T10" fmla="*/ 168 w 193"/>
                <a:gd name="T11" fmla="*/ 192 h 192"/>
                <a:gd name="T12" fmla="*/ 193 w 193"/>
                <a:gd name="T13" fmla="*/ 168 h 192"/>
                <a:gd name="T14" fmla="*/ 193 w 193"/>
                <a:gd name="T15" fmla="*/ 24 h 192"/>
                <a:gd name="T16" fmla="*/ 168 w 193"/>
                <a:gd name="T1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192">
                  <a:moveTo>
                    <a:pt x="168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82"/>
                    <a:pt x="11" y="192"/>
                    <a:pt x="24" y="192"/>
                  </a:cubicBezTo>
                  <a:cubicBezTo>
                    <a:pt x="168" y="192"/>
                    <a:pt x="168" y="192"/>
                    <a:pt x="168" y="192"/>
                  </a:cubicBezTo>
                  <a:cubicBezTo>
                    <a:pt x="182" y="192"/>
                    <a:pt x="193" y="182"/>
                    <a:pt x="193" y="168"/>
                  </a:cubicBezTo>
                  <a:cubicBezTo>
                    <a:pt x="193" y="24"/>
                    <a:pt x="193" y="24"/>
                    <a:pt x="193" y="24"/>
                  </a:cubicBezTo>
                  <a:cubicBezTo>
                    <a:pt x="193" y="11"/>
                    <a:pt x="182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6350" y="1093788"/>
              <a:ext cx="727075" cy="722313"/>
            </a:xfrm>
            <a:custGeom>
              <a:avLst/>
              <a:gdLst>
                <a:gd name="T0" fmla="*/ 168 w 193"/>
                <a:gd name="T1" fmla="*/ 0 h 192"/>
                <a:gd name="T2" fmla="*/ 24 w 193"/>
                <a:gd name="T3" fmla="*/ 0 h 192"/>
                <a:gd name="T4" fmla="*/ 0 w 193"/>
                <a:gd name="T5" fmla="*/ 24 h 192"/>
                <a:gd name="T6" fmla="*/ 0 w 193"/>
                <a:gd name="T7" fmla="*/ 168 h 192"/>
                <a:gd name="T8" fmla="*/ 24 w 193"/>
                <a:gd name="T9" fmla="*/ 192 h 192"/>
                <a:gd name="T10" fmla="*/ 168 w 193"/>
                <a:gd name="T11" fmla="*/ 192 h 192"/>
                <a:gd name="T12" fmla="*/ 193 w 193"/>
                <a:gd name="T13" fmla="*/ 168 h 192"/>
                <a:gd name="T14" fmla="*/ 193 w 193"/>
                <a:gd name="T15" fmla="*/ 24 h 192"/>
                <a:gd name="T16" fmla="*/ 168 w 193"/>
                <a:gd name="T1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192">
                  <a:moveTo>
                    <a:pt x="168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81"/>
                    <a:pt x="11" y="192"/>
                    <a:pt x="24" y="192"/>
                  </a:cubicBezTo>
                  <a:cubicBezTo>
                    <a:pt x="168" y="192"/>
                    <a:pt x="168" y="192"/>
                    <a:pt x="168" y="192"/>
                  </a:cubicBezTo>
                  <a:cubicBezTo>
                    <a:pt x="182" y="192"/>
                    <a:pt x="193" y="181"/>
                    <a:pt x="193" y="168"/>
                  </a:cubicBezTo>
                  <a:cubicBezTo>
                    <a:pt x="193" y="24"/>
                    <a:pt x="193" y="24"/>
                    <a:pt x="193" y="24"/>
                  </a:cubicBezTo>
                  <a:cubicBezTo>
                    <a:pt x="193" y="11"/>
                    <a:pt x="182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6350" y="2178051"/>
              <a:ext cx="727075" cy="725488"/>
            </a:xfrm>
            <a:custGeom>
              <a:avLst/>
              <a:gdLst>
                <a:gd name="T0" fmla="*/ 168 w 193"/>
                <a:gd name="T1" fmla="*/ 0 h 193"/>
                <a:gd name="T2" fmla="*/ 24 w 193"/>
                <a:gd name="T3" fmla="*/ 0 h 193"/>
                <a:gd name="T4" fmla="*/ 0 w 193"/>
                <a:gd name="T5" fmla="*/ 25 h 193"/>
                <a:gd name="T6" fmla="*/ 0 w 193"/>
                <a:gd name="T7" fmla="*/ 169 h 193"/>
                <a:gd name="T8" fmla="*/ 24 w 193"/>
                <a:gd name="T9" fmla="*/ 193 h 193"/>
                <a:gd name="T10" fmla="*/ 168 w 193"/>
                <a:gd name="T11" fmla="*/ 193 h 193"/>
                <a:gd name="T12" fmla="*/ 193 w 193"/>
                <a:gd name="T13" fmla="*/ 169 h 193"/>
                <a:gd name="T14" fmla="*/ 193 w 193"/>
                <a:gd name="T15" fmla="*/ 25 h 193"/>
                <a:gd name="T16" fmla="*/ 168 w 193"/>
                <a:gd name="T1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193">
                  <a:moveTo>
                    <a:pt x="168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182"/>
                    <a:pt x="11" y="193"/>
                    <a:pt x="24" y="193"/>
                  </a:cubicBezTo>
                  <a:cubicBezTo>
                    <a:pt x="168" y="193"/>
                    <a:pt x="168" y="193"/>
                    <a:pt x="168" y="193"/>
                  </a:cubicBezTo>
                  <a:cubicBezTo>
                    <a:pt x="182" y="193"/>
                    <a:pt x="193" y="182"/>
                    <a:pt x="193" y="169"/>
                  </a:cubicBezTo>
                  <a:cubicBezTo>
                    <a:pt x="193" y="25"/>
                    <a:pt x="193" y="25"/>
                    <a:pt x="193" y="25"/>
                  </a:cubicBezTo>
                  <a:cubicBezTo>
                    <a:pt x="193" y="11"/>
                    <a:pt x="182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Freeform 8"/>
            <p:cNvSpPr>
              <a:spLocks/>
            </p:cNvSpPr>
            <p:nvPr/>
          </p:nvSpPr>
          <p:spPr bwMode="auto">
            <a:xfrm>
              <a:off x="1095375" y="4763"/>
              <a:ext cx="1809750" cy="723900"/>
            </a:xfrm>
            <a:custGeom>
              <a:avLst/>
              <a:gdLst>
                <a:gd name="T0" fmla="*/ 457 w 481"/>
                <a:gd name="T1" fmla="*/ 0 h 192"/>
                <a:gd name="T2" fmla="*/ 24 w 481"/>
                <a:gd name="T3" fmla="*/ 0 h 192"/>
                <a:gd name="T4" fmla="*/ 0 w 481"/>
                <a:gd name="T5" fmla="*/ 24 h 192"/>
                <a:gd name="T6" fmla="*/ 0 w 481"/>
                <a:gd name="T7" fmla="*/ 168 h 192"/>
                <a:gd name="T8" fmla="*/ 24 w 481"/>
                <a:gd name="T9" fmla="*/ 192 h 192"/>
                <a:gd name="T10" fmla="*/ 457 w 481"/>
                <a:gd name="T11" fmla="*/ 192 h 192"/>
                <a:gd name="T12" fmla="*/ 481 w 481"/>
                <a:gd name="T13" fmla="*/ 168 h 192"/>
                <a:gd name="T14" fmla="*/ 481 w 481"/>
                <a:gd name="T15" fmla="*/ 24 h 192"/>
                <a:gd name="T16" fmla="*/ 457 w 481"/>
                <a:gd name="T1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1" h="192">
                  <a:moveTo>
                    <a:pt x="45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82"/>
                    <a:pt x="11" y="192"/>
                    <a:pt x="24" y="192"/>
                  </a:cubicBezTo>
                  <a:cubicBezTo>
                    <a:pt x="457" y="192"/>
                    <a:pt x="457" y="192"/>
                    <a:pt x="457" y="192"/>
                  </a:cubicBezTo>
                  <a:cubicBezTo>
                    <a:pt x="470" y="192"/>
                    <a:pt x="481" y="182"/>
                    <a:pt x="481" y="168"/>
                  </a:cubicBezTo>
                  <a:cubicBezTo>
                    <a:pt x="481" y="24"/>
                    <a:pt x="481" y="24"/>
                    <a:pt x="481" y="24"/>
                  </a:cubicBezTo>
                  <a:cubicBezTo>
                    <a:pt x="481" y="11"/>
                    <a:pt x="470" y="0"/>
                    <a:pt x="4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Freeform 9"/>
            <p:cNvSpPr>
              <a:spLocks/>
            </p:cNvSpPr>
            <p:nvPr/>
          </p:nvSpPr>
          <p:spPr bwMode="auto">
            <a:xfrm>
              <a:off x="1095375" y="1093788"/>
              <a:ext cx="1809750" cy="722313"/>
            </a:xfrm>
            <a:custGeom>
              <a:avLst/>
              <a:gdLst>
                <a:gd name="T0" fmla="*/ 457 w 481"/>
                <a:gd name="T1" fmla="*/ 0 h 192"/>
                <a:gd name="T2" fmla="*/ 24 w 481"/>
                <a:gd name="T3" fmla="*/ 0 h 192"/>
                <a:gd name="T4" fmla="*/ 0 w 481"/>
                <a:gd name="T5" fmla="*/ 24 h 192"/>
                <a:gd name="T6" fmla="*/ 0 w 481"/>
                <a:gd name="T7" fmla="*/ 168 h 192"/>
                <a:gd name="T8" fmla="*/ 24 w 481"/>
                <a:gd name="T9" fmla="*/ 192 h 192"/>
                <a:gd name="T10" fmla="*/ 457 w 481"/>
                <a:gd name="T11" fmla="*/ 192 h 192"/>
                <a:gd name="T12" fmla="*/ 481 w 481"/>
                <a:gd name="T13" fmla="*/ 168 h 192"/>
                <a:gd name="T14" fmla="*/ 481 w 481"/>
                <a:gd name="T15" fmla="*/ 24 h 192"/>
                <a:gd name="T16" fmla="*/ 457 w 481"/>
                <a:gd name="T1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1" h="192">
                  <a:moveTo>
                    <a:pt x="45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81"/>
                    <a:pt x="11" y="192"/>
                    <a:pt x="24" y="192"/>
                  </a:cubicBezTo>
                  <a:cubicBezTo>
                    <a:pt x="457" y="192"/>
                    <a:pt x="457" y="192"/>
                    <a:pt x="457" y="192"/>
                  </a:cubicBezTo>
                  <a:cubicBezTo>
                    <a:pt x="470" y="192"/>
                    <a:pt x="481" y="181"/>
                    <a:pt x="481" y="168"/>
                  </a:cubicBezTo>
                  <a:cubicBezTo>
                    <a:pt x="481" y="24"/>
                    <a:pt x="481" y="24"/>
                    <a:pt x="481" y="24"/>
                  </a:cubicBezTo>
                  <a:cubicBezTo>
                    <a:pt x="481" y="11"/>
                    <a:pt x="470" y="0"/>
                    <a:pt x="4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Freeform 10"/>
            <p:cNvSpPr>
              <a:spLocks/>
            </p:cNvSpPr>
            <p:nvPr/>
          </p:nvSpPr>
          <p:spPr bwMode="auto">
            <a:xfrm>
              <a:off x="1095375" y="2178051"/>
              <a:ext cx="1809750" cy="725488"/>
            </a:xfrm>
            <a:custGeom>
              <a:avLst/>
              <a:gdLst>
                <a:gd name="T0" fmla="*/ 457 w 481"/>
                <a:gd name="T1" fmla="*/ 0 h 193"/>
                <a:gd name="T2" fmla="*/ 24 w 481"/>
                <a:gd name="T3" fmla="*/ 0 h 193"/>
                <a:gd name="T4" fmla="*/ 0 w 481"/>
                <a:gd name="T5" fmla="*/ 25 h 193"/>
                <a:gd name="T6" fmla="*/ 0 w 481"/>
                <a:gd name="T7" fmla="*/ 169 h 193"/>
                <a:gd name="T8" fmla="*/ 24 w 481"/>
                <a:gd name="T9" fmla="*/ 193 h 193"/>
                <a:gd name="T10" fmla="*/ 457 w 481"/>
                <a:gd name="T11" fmla="*/ 193 h 193"/>
                <a:gd name="T12" fmla="*/ 481 w 481"/>
                <a:gd name="T13" fmla="*/ 169 h 193"/>
                <a:gd name="T14" fmla="*/ 481 w 481"/>
                <a:gd name="T15" fmla="*/ 25 h 193"/>
                <a:gd name="T16" fmla="*/ 457 w 481"/>
                <a:gd name="T1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1" h="193">
                  <a:moveTo>
                    <a:pt x="45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182"/>
                    <a:pt x="11" y="193"/>
                    <a:pt x="24" y="193"/>
                  </a:cubicBezTo>
                  <a:cubicBezTo>
                    <a:pt x="457" y="193"/>
                    <a:pt x="457" y="193"/>
                    <a:pt x="457" y="193"/>
                  </a:cubicBezTo>
                  <a:cubicBezTo>
                    <a:pt x="470" y="193"/>
                    <a:pt x="481" y="182"/>
                    <a:pt x="481" y="169"/>
                  </a:cubicBezTo>
                  <a:cubicBezTo>
                    <a:pt x="481" y="25"/>
                    <a:pt x="481" y="25"/>
                    <a:pt x="481" y="25"/>
                  </a:cubicBezTo>
                  <a:cubicBezTo>
                    <a:pt x="481" y="11"/>
                    <a:pt x="470" y="0"/>
                    <a:pt x="4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9174504" y="4788387"/>
            <a:ext cx="205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Budget Speech 2017</a:t>
            </a:r>
            <a:endParaRPr lang="id-ID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pm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73856" y="539356"/>
            <a:ext cx="2193583" cy="1645187"/>
          </a:xfrm>
          <a:prstGeom prst="rect">
            <a:avLst/>
          </a:prstGeom>
        </p:spPr>
      </p:pic>
      <p:pic>
        <p:nvPicPr>
          <p:cNvPr id="3" name="pm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37622" y="2763854"/>
            <a:ext cx="2064327" cy="1548245"/>
          </a:xfrm>
          <a:prstGeom prst="rect">
            <a:avLst/>
          </a:prstGeom>
        </p:spPr>
      </p:pic>
      <p:pic>
        <p:nvPicPr>
          <p:cNvPr id="5" name="FM_short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11713" r="12331"/>
          <a:stretch/>
        </p:blipFill>
        <p:spPr>
          <a:xfrm>
            <a:off x="3819948" y="4799442"/>
            <a:ext cx="2092196" cy="154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80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2" grpId="0" animBg="1"/>
      <p:bldP spid="18" grpId="0" animBg="1"/>
      <p:bldP spid="118" grpId="0" animBg="1"/>
      <p:bldP spid="36" grpId="0"/>
      <p:bldP spid="37" grpId="0"/>
      <p:bldP spid="38" grpId="0"/>
      <p:bldP spid="39" grpId="0"/>
      <p:bldP spid="42" grpId="0"/>
      <p:bldP spid="43" grpId="0"/>
      <p:bldP spid="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40161" y="150823"/>
            <a:ext cx="62726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About SWAYAM-PRABHA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4423" y="1516657"/>
            <a:ext cx="103622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SzPct val="150000"/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Use  of satellite technology for taking High quality education to the masses.  </a:t>
            </a:r>
          </a:p>
          <a:p>
            <a:pPr marL="342900" indent="-342900">
              <a:buClr>
                <a:schemeClr val="accent2"/>
              </a:buClr>
              <a:buSzPct val="150000"/>
              <a:buFont typeface="+mj-lt"/>
              <a:buAutoNum type="arabicPeriod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Clr>
                <a:schemeClr val="accent2"/>
              </a:buClr>
              <a:buSzPct val="150000"/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32 DTH channels devoted to telecasting of high-quality educational programs on 24X7 basis using the GSAT-15 satellite</a:t>
            </a:r>
            <a:r>
              <a:rPr lang="id-ID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342900" indent="-342900">
              <a:buClr>
                <a:schemeClr val="accent2"/>
              </a:buClr>
              <a:buSzPct val="150000"/>
              <a:buFont typeface="+mj-lt"/>
              <a:buAutoNum type="arabicPeriod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Clr>
                <a:schemeClr val="accent2"/>
              </a:buClr>
              <a:buSzPct val="150000"/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Each channel has 4 hours of fresh contents every day which is repeated 5 more times to facilitate viewing as per convenience</a:t>
            </a:r>
            <a:r>
              <a:rPr lang="id-ID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342900" indent="-342900">
              <a:buClr>
                <a:schemeClr val="accent2"/>
              </a:buClr>
              <a:buSzPct val="150000"/>
              <a:buFont typeface="+mj-lt"/>
              <a:buAutoNum type="arabicPeriod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Clr>
                <a:schemeClr val="accent2"/>
              </a:buClr>
              <a:buSzPct val="150000"/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Contents are curriculum based at Graduate and Post-Graduate levels covered in structured manner.</a:t>
            </a:r>
          </a:p>
          <a:p>
            <a:pPr marL="342900" indent="-342900">
              <a:buClr>
                <a:schemeClr val="accent2"/>
              </a:buClr>
              <a:buSzPct val="150000"/>
              <a:buFont typeface="+mj-lt"/>
              <a:buAutoNum type="arabicPeriod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Clr>
                <a:schemeClr val="accent2"/>
              </a:buClr>
              <a:buSzPct val="150000"/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lectures are by best teachers from premier institutions in the country.</a:t>
            </a:r>
          </a:p>
          <a:p>
            <a:pPr marL="342900" indent="-342900">
              <a:buClr>
                <a:schemeClr val="accent2"/>
              </a:buClr>
              <a:buSzPct val="150000"/>
              <a:buFont typeface="+mj-lt"/>
              <a:buAutoNum type="arabicPeriod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Clr>
                <a:schemeClr val="accent2"/>
              </a:buClr>
              <a:buSzPct val="150000"/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Covers all disciplines  - Engineering, Science, Humanities, Commerce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etc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Clr>
                <a:schemeClr val="accent2"/>
              </a:buClr>
              <a:buSzPct val="150000"/>
              <a:buFont typeface="+mj-lt"/>
              <a:buAutoNum type="arabicPeriod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Clr>
                <a:schemeClr val="accent2"/>
              </a:buClr>
              <a:buSzPct val="150000"/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4 IIT PAL channels in Mathematic, Physics, Chemistry and Biology to assist class 11 and 12 students  prepare for competitive exams like IIT JEE </a:t>
            </a:r>
          </a:p>
          <a:p>
            <a:pPr marL="342900" indent="-342900">
              <a:buClr>
                <a:schemeClr val="accent2"/>
              </a:buClr>
              <a:buSzPct val="150000"/>
              <a:buFont typeface="+mj-lt"/>
              <a:buAutoNum type="arabicPeriod"/>
            </a:pP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6936" y="797154"/>
            <a:ext cx="313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Free 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DTH Channel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for Education</a:t>
            </a:r>
          </a:p>
        </p:txBody>
      </p:sp>
    </p:spTree>
    <p:extLst>
      <p:ext uri="{BB962C8B-B14F-4D97-AF65-F5344CB8AC3E}">
        <p14:creationId xmlns:p14="http://schemas.microsoft.com/office/powerpoint/2010/main" val="16732631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3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26482" y="1448661"/>
            <a:ext cx="313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Free 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DTH Channel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for Education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15488" y="680759"/>
            <a:ext cx="2761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Objectives</a:t>
            </a:r>
          </a:p>
        </p:txBody>
      </p:sp>
      <p:sp>
        <p:nvSpPr>
          <p:cNvPr id="6" name="Oval 5"/>
          <p:cNvSpPr/>
          <p:nvPr/>
        </p:nvSpPr>
        <p:spPr>
          <a:xfrm>
            <a:off x="1018985" y="2424760"/>
            <a:ext cx="923827" cy="92382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2005004" y="2343211"/>
            <a:ext cx="1302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Equal Access </a:t>
            </a:r>
            <a:endParaRPr lang="id-ID" sz="16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526098" y="2306488"/>
            <a:ext cx="923827" cy="9238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2173479" y="3636290"/>
            <a:ext cx="1614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School education</a:t>
            </a:r>
            <a:endParaRPr lang="id-ID" sz="16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55607" y="2536290"/>
            <a:ext cx="37564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Higher Education</a:t>
            </a:r>
            <a:endParaRPr lang="id-ID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18985" y="5038738"/>
            <a:ext cx="923827" cy="92382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TextBox 14"/>
          <p:cNvSpPr txBox="1"/>
          <p:nvPr/>
        </p:nvSpPr>
        <p:spPr>
          <a:xfrm>
            <a:off x="2005004" y="4924770"/>
            <a:ext cx="1126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Live Classes</a:t>
            </a:r>
            <a:endParaRPr lang="id-ID" sz="16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81177" y="3602697"/>
            <a:ext cx="923827" cy="92382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TextBox 17"/>
          <p:cNvSpPr txBox="1"/>
          <p:nvPr/>
        </p:nvSpPr>
        <p:spPr>
          <a:xfrm>
            <a:off x="7444243" y="2235025"/>
            <a:ext cx="1663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Higher Education</a:t>
            </a:r>
            <a:endParaRPr lang="id-ID" sz="16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73479" y="3994276"/>
            <a:ext cx="39567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School Education</a:t>
            </a:r>
            <a:endParaRPr lang="id-ID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489020" y="3680147"/>
            <a:ext cx="923827" cy="92382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TextBox 20"/>
          <p:cNvSpPr txBox="1"/>
          <p:nvPr/>
        </p:nvSpPr>
        <p:spPr>
          <a:xfrm>
            <a:off x="7553414" y="3650848"/>
            <a:ext cx="2340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Curriculum-based courses</a:t>
            </a:r>
            <a:endParaRPr lang="id-ID" sz="16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567395" y="5038738"/>
            <a:ext cx="923827" cy="92382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TextBox 23"/>
          <p:cNvSpPr txBox="1"/>
          <p:nvPr/>
        </p:nvSpPr>
        <p:spPr>
          <a:xfrm>
            <a:off x="7539444" y="4910627"/>
            <a:ext cx="2630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Competitive Exam Preparation</a:t>
            </a:r>
            <a:endParaRPr lang="id-ID" sz="16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9" name="Picture 48" descr="tv_ico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05" y="2366554"/>
            <a:ext cx="1024811" cy="1024811"/>
          </a:xfrm>
          <a:prstGeom prst="rect">
            <a:avLst/>
          </a:prstGeom>
        </p:spPr>
      </p:pic>
      <p:pic>
        <p:nvPicPr>
          <p:cNvPr id="50" name="Picture 49" descr="higher_edu_ico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551" y="2261440"/>
            <a:ext cx="1013925" cy="1013925"/>
          </a:xfrm>
          <a:prstGeom prst="rect">
            <a:avLst/>
          </a:prstGeom>
        </p:spPr>
      </p:pic>
      <p:pic>
        <p:nvPicPr>
          <p:cNvPr id="51" name="Picture 50" descr="school_icon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985" y="3505406"/>
            <a:ext cx="1092302" cy="1092302"/>
          </a:xfrm>
          <a:prstGeom prst="rect">
            <a:avLst/>
          </a:prstGeom>
        </p:spPr>
      </p:pic>
      <p:pic>
        <p:nvPicPr>
          <p:cNvPr id="53" name="Picture 52" descr="book_icon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957" y="3579223"/>
            <a:ext cx="1066177" cy="1066177"/>
          </a:xfrm>
          <a:prstGeom prst="rect">
            <a:avLst/>
          </a:prstGeom>
        </p:spPr>
      </p:pic>
      <p:pic>
        <p:nvPicPr>
          <p:cNvPr id="54" name="Picture 53" descr="classes_icon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29" y="4924697"/>
            <a:ext cx="1157617" cy="1157617"/>
          </a:xfrm>
          <a:prstGeom prst="rect">
            <a:avLst/>
          </a:prstGeom>
        </p:spPr>
      </p:pic>
      <p:pic>
        <p:nvPicPr>
          <p:cNvPr id="55" name="Picture 54" descr="examicon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1551" y="4949742"/>
            <a:ext cx="1026987" cy="102698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040680" y="2717141"/>
            <a:ext cx="37564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Equal access to high quality education</a:t>
            </a:r>
            <a:endParaRPr lang="id-ID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53046" y="5283712"/>
            <a:ext cx="37564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live transmission of educational events</a:t>
            </a:r>
            <a:endParaRPr lang="id-ID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39444" y="5198476"/>
            <a:ext cx="39567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Assist students prepare for competitive exams</a:t>
            </a:r>
            <a:endParaRPr lang="id-ID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53414" y="3906278"/>
            <a:ext cx="39567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Curriculum based graduate and post graduate contents</a:t>
            </a:r>
            <a:endParaRPr lang="id-ID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5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6" grpId="0" animBg="1"/>
      <p:bldP spid="7" grpId="0"/>
      <p:bldP spid="11" grpId="0" animBg="1"/>
      <p:bldP spid="13" grpId="0"/>
      <p:bldP spid="14" grpId="0" animBg="1"/>
      <p:bldP spid="15" grpId="0"/>
      <p:bldP spid="17" grpId="0" animBg="1"/>
      <p:bldP spid="18" grpId="0"/>
      <p:bldP spid="19" grpId="0"/>
      <p:bldP spid="20" grpId="0" animBg="1"/>
      <p:bldP spid="21" grpId="0"/>
      <p:bldP spid="23" grpId="0" animBg="1"/>
      <p:bldP spid="24" grpId="0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8556670" y="5264258"/>
            <a:ext cx="1876104" cy="79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50" b="1" dirty="0"/>
              <a:t>Content Providers: 4 </a:t>
            </a:r>
            <a:r>
              <a:rPr lang="en-US" sz="1050" b="1" dirty="0" err="1"/>
              <a:t>hr</a:t>
            </a:r>
            <a:r>
              <a:rPr lang="en-US" sz="1050" b="1" dirty="0"/>
              <a:t> of content everyday for each channel</a:t>
            </a:r>
            <a:endParaRPr lang="en-US" sz="105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00824" y="680759"/>
            <a:ext cx="2390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Partners</a:t>
            </a:r>
            <a:r>
              <a:rPr lang="id-ID" sz="4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endParaRPr lang="en-US" sz="4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097640" y="2636009"/>
            <a:ext cx="1550783" cy="1550783"/>
          </a:xfrm>
          <a:custGeom>
            <a:avLst/>
            <a:gdLst>
              <a:gd name="T0" fmla="*/ 0 w 972"/>
              <a:gd name="T1" fmla="*/ 972 h 972"/>
              <a:gd name="T2" fmla="*/ 0 w 972"/>
              <a:gd name="T3" fmla="*/ 486 h 972"/>
              <a:gd name="T4" fmla="*/ 486 w 972"/>
              <a:gd name="T5" fmla="*/ 0 h 972"/>
              <a:gd name="T6" fmla="*/ 972 w 972"/>
              <a:gd name="T7" fmla="*/ 486 h 972"/>
              <a:gd name="T8" fmla="*/ 486 w 972"/>
              <a:gd name="T9" fmla="*/ 972 h 972"/>
              <a:gd name="T10" fmla="*/ 0 w 972"/>
              <a:gd name="T11" fmla="*/ 972 h 9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2" h="972">
                <a:moveTo>
                  <a:pt x="0" y="972"/>
                </a:moveTo>
                <a:cubicBezTo>
                  <a:pt x="0" y="486"/>
                  <a:pt x="0" y="486"/>
                  <a:pt x="0" y="486"/>
                </a:cubicBezTo>
                <a:cubicBezTo>
                  <a:pt x="0" y="218"/>
                  <a:pt x="218" y="0"/>
                  <a:pt x="486" y="0"/>
                </a:cubicBezTo>
                <a:cubicBezTo>
                  <a:pt x="754" y="0"/>
                  <a:pt x="972" y="218"/>
                  <a:pt x="972" y="486"/>
                </a:cubicBezTo>
                <a:cubicBezTo>
                  <a:pt x="972" y="754"/>
                  <a:pt x="754" y="972"/>
                  <a:pt x="486" y="972"/>
                </a:cubicBezTo>
                <a:lnTo>
                  <a:pt x="0" y="97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6209421" y="2744603"/>
            <a:ext cx="1318666" cy="1320489"/>
          </a:xfrm>
          <a:custGeom>
            <a:avLst/>
            <a:gdLst>
              <a:gd name="T0" fmla="*/ 846 w 916"/>
              <a:gd name="T1" fmla="*/ 458 h 917"/>
              <a:gd name="T2" fmla="*/ 910 w 916"/>
              <a:gd name="T3" fmla="*/ 394 h 917"/>
              <a:gd name="T4" fmla="*/ 835 w 916"/>
              <a:gd name="T5" fmla="*/ 369 h 917"/>
              <a:gd name="T6" fmla="*/ 884 w 916"/>
              <a:gd name="T7" fmla="*/ 292 h 917"/>
              <a:gd name="T8" fmla="*/ 805 w 916"/>
              <a:gd name="T9" fmla="*/ 285 h 917"/>
              <a:gd name="T10" fmla="*/ 834 w 916"/>
              <a:gd name="T11" fmla="*/ 199 h 917"/>
              <a:gd name="T12" fmla="*/ 755 w 916"/>
              <a:gd name="T13" fmla="*/ 210 h 917"/>
              <a:gd name="T14" fmla="*/ 764 w 916"/>
              <a:gd name="T15" fmla="*/ 119 h 917"/>
              <a:gd name="T16" fmla="*/ 690 w 916"/>
              <a:gd name="T17" fmla="*/ 148 h 917"/>
              <a:gd name="T18" fmla="*/ 677 w 916"/>
              <a:gd name="T19" fmla="*/ 58 h 917"/>
              <a:gd name="T20" fmla="*/ 612 w 916"/>
              <a:gd name="T21" fmla="*/ 103 h 917"/>
              <a:gd name="T22" fmla="*/ 579 w 916"/>
              <a:gd name="T23" fmla="*/ 19 h 917"/>
              <a:gd name="T24" fmla="*/ 526 w 916"/>
              <a:gd name="T25" fmla="*/ 77 h 917"/>
              <a:gd name="T26" fmla="*/ 474 w 916"/>
              <a:gd name="T27" fmla="*/ 3 h 917"/>
              <a:gd name="T28" fmla="*/ 436 w 916"/>
              <a:gd name="T29" fmla="*/ 72 h 917"/>
              <a:gd name="T30" fmla="*/ 369 w 916"/>
              <a:gd name="T31" fmla="*/ 12 h 917"/>
              <a:gd name="T32" fmla="*/ 348 w 916"/>
              <a:gd name="T33" fmla="*/ 88 h 917"/>
              <a:gd name="T34" fmla="*/ 268 w 916"/>
              <a:gd name="T35" fmla="*/ 44 h 917"/>
              <a:gd name="T36" fmla="*/ 266 w 916"/>
              <a:gd name="T37" fmla="*/ 123 h 917"/>
              <a:gd name="T38" fmla="*/ 178 w 916"/>
              <a:gd name="T39" fmla="*/ 100 h 917"/>
              <a:gd name="T40" fmla="*/ 194 w 916"/>
              <a:gd name="T41" fmla="*/ 177 h 917"/>
              <a:gd name="T42" fmla="*/ 103 w 916"/>
              <a:gd name="T43" fmla="*/ 174 h 917"/>
              <a:gd name="T44" fmla="*/ 136 w 916"/>
              <a:gd name="T45" fmla="*/ 246 h 917"/>
              <a:gd name="T46" fmla="*/ 47 w 916"/>
              <a:gd name="T47" fmla="*/ 264 h 917"/>
              <a:gd name="T48" fmla="*/ 96 w 916"/>
              <a:gd name="T49" fmla="*/ 326 h 917"/>
              <a:gd name="T50" fmla="*/ 13 w 916"/>
              <a:gd name="T51" fmla="*/ 364 h 917"/>
              <a:gd name="T52" fmla="*/ 75 w 916"/>
              <a:gd name="T53" fmla="*/ 414 h 917"/>
              <a:gd name="T54" fmla="*/ 3 w 916"/>
              <a:gd name="T55" fmla="*/ 470 h 917"/>
              <a:gd name="T56" fmla="*/ 75 w 916"/>
              <a:gd name="T57" fmla="*/ 503 h 917"/>
              <a:gd name="T58" fmla="*/ 18 w 916"/>
              <a:gd name="T59" fmla="*/ 574 h 917"/>
              <a:gd name="T60" fmla="*/ 96 w 916"/>
              <a:gd name="T61" fmla="*/ 591 h 917"/>
              <a:gd name="T62" fmla="*/ 57 w 916"/>
              <a:gd name="T63" fmla="*/ 673 h 917"/>
              <a:gd name="T64" fmla="*/ 136 w 916"/>
              <a:gd name="T65" fmla="*/ 671 h 917"/>
              <a:gd name="T66" fmla="*/ 117 w 916"/>
              <a:gd name="T67" fmla="*/ 760 h 917"/>
              <a:gd name="T68" fmla="*/ 194 w 916"/>
              <a:gd name="T69" fmla="*/ 740 h 917"/>
              <a:gd name="T70" fmla="*/ 196 w 916"/>
              <a:gd name="T71" fmla="*/ 831 h 917"/>
              <a:gd name="T72" fmla="*/ 266 w 916"/>
              <a:gd name="T73" fmla="*/ 793 h 917"/>
              <a:gd name="T74" fmla="*/ 289 w 916"/>
              <a:gd name="T75" fmla="*/ 881 h 917"/>
              <a:gd name="T76" fmla="*/ 348 w 916"/>
              <a:gd name="T77" fmla="*/ 829 h 917"/>
              <a:gd name="T78" fmla="*/ 391 w 916"/>
              <a:gd name="T79" fmla="*/ 909 h 917"/>
              <a:gd name="T80" fmla="*/ 437 w 916"/>
              <a:gd name="T81" fmla="*/ 845 h 917"/>
              <a:gd name="T82" fmla="*/ 497 w 916"/>
              <a:gd name="T83" fmla="*/ 913 h 917"/>
              <a:gd name="T84" fmla="*/ 526 w 916"/>
              <a:gd name="T85" fmla="*/ 839 h 917"/>
              <a:gd name="T86" fmla="*/ 601 w 916"/>
              <a:gd name="T87" fmla="*/ 892 h 917"/>
              <a:gd name="T88" fmla="*/ 612 w 916"/>
              <a:gd name="T89" fmla="*/ 814 h 917"/>
              <a:gd name="T90" fmla="*/ 697 w 916"/>
              <a:gd name="T91" fmla="*/ 847 h 917"/>
              <a:gd name="T92" fmla="*/ 690 w 916"/>
              <a:gd name="T93" fmla="*/ 769 h 917"/>
              <a:gd name="T94" fmla="*/ 780 w 916"/>
              <a:gd name="T95" fmla="*/ 782 h 917"/>
              <a:gd name="T96" fmla="*/ 755 w 916"/>
              <a:gd name="T97" fmla="*/ 707 h 917"/>
              <a:gd name="T98" fmla="*/ 846 w 916"/>
              <a:gd name="T99" fmla="*/ 699 h 917"/>
              <a:gd name="T100" fmla="*/ 805 w 916"/>
              <a:gd name="T101" fmla="*/ 632 h 917"/>
              <a:gd name="T102" fmla="*/ 891 w 916"/>
              <a:gd name="T103" fmla="*/ 604 h 917"/>
              <a:gd name="T104" fmla="*/ 835 w 916"/>
              <a:gd name="T105" fmla="*/ 548 h 917"/>
              <a:gd name="T106" fmla="*/ 913 w 916"/>
              <a:gd name="T107" fmla="*/ 500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16" h="917">
                <a:moveTo>
                  <a:pt x="880" y="485"/>
                </a:moveTo>
                <a:cubicBezTo>
                  <a:pt x="864" y="479"/>
                  <a:pt x="848" y="473"/>
                  <a:pt x="847" y="472"/>
                </a:cubicBezTo>
                <a:cubicBezTo>
                  <a:pt x="844" y="469"/>
                  <a:pt x="846" y="459"/>
                  <a:pt x="846" y="459"/>
                </a:cubicBezTo>
                <a:cubicBezTo>
                  <a:pt x="846" y="458"/>
                  <a:pt x="846" y="458"/>
                  <a:pt x="846" y="458"/>
                </a:cubicBezTo>
                <a:cubicBezTo>
                  <a:pt x="846" y="458"/>
                  <a:pt x="845" y="447"/>
                  <a:pt x="847" y="445"/>
                </a:cubicBezTo>
                <a:cubicBezTo>
                  <a:pt x="848" y="443"/>
                  <a:pt x="864" y="439"/>
                  <a:pt x="880" y="433"/>
                </a:cubicBezTo>
                <a:cubicBezTo>
                  <a:pt x="896" y="427"/>
                  <a:pt x="912" y="421"/>
                  <a:pt x="913" y="418"/>
                </a:cubicBezTo>
                <a:cubicBezTo>
                  <a:pt x="916" y="414"/>
                  <a:pt x="914" y="398"/>
                  <a:pt x="910" y="394"/>
                </a:cubicBezTo>
                <a:cubicBezTo>
                  <a:pt x="909" y="392"/>
                  <a:pt x="892" y="389"/>
                  <a:pt x="875" y="387"/>
                </a:cubicBezTo>
                <a:cubicBezTo>
                  <a:pt x="858" y="385"/>
                  <a:pt x="841" y="383"/>
                  <a:pt x="840" y="382"/>
                </a:cubicBezTo>
                <a:cubicBezTo>
                  <a:pt x="836" y="380"/>
                  <a:pt x="835" y="369"/>
                  <a:pt x="835" y="369"/>
                </a:cubicBezTo>
                <a:cubicBezTo>
                  <a:pt x="835" y="369"/>
                  <a:pt x="835" y="369"/>
                  <a:pt x="835" y="369"/>
                </a:cubicBezTo>
                <a:cubicBezTo>
                  <a:pt x="835" y="369"/>
                  <a:pt x="832" y="359"/>
                  <a:pt x="833" y="356"/>
                </a:cubicBezTo>
                <a:cubicBezTo>
                  <a:pt x="834" y="354"/>
                  <a:pt x="848" y="346"/>
                  <a:pt x="863" y="337"/>
                </a:cubicBezTo>
                <a:cubicBezTo>
                  <a:pt x="877" y="328"/>
                  <a:pt x="891" y="317"/>
                  <a:pt x="892" y="315"/>
                </a:cubicBezTo>
                <a:cubicBezTo>
                  <a:pt x="894" y="309"/>
                  <a:pt x="888" y="295"/>
                  <a:pt x="884" y="292"/>
                </a:cubicBezTo>
                <a:cubicBezTo>
                  <a:pt x="881" y="290"/>
                  <a:pt x="864" y="291"/>
                  <a:pt x="847" y="293"/>
                </a:cubicBezTo>
                <a:cubicBezTo>
                  <a:pt x="830" y="295"/>
                  <a:pt x="814" y="297"/>
                  <a:pt x="812" y="296"/>
                </a:cubicBezTo>
                <a:cubicBezTo>
                  <a:pt x="808" y="295"/>
                  <a:pt x="805" y="285"/>
                  <a:pt x="805" y="285"/>
                </a:cubicBezTo>
                <a:cubicBezTo>
                  <a:pt x="805" y="285"/>
                  <a:pt x="805" y="285"/>
                  <a:pt x="805" y="285"/>
                </a:cubicBezTo>
                <a:cubicBezTo>
                  <a:pt x="805" y="285"/>
                  <a:pt x="799" y="275"/>
                  <a:pt x="799" y="272"/>
                </a:cubicBezTo>
                <a:cubicBezTo>
                  <a:pt x="800" y="271"/>
                  <a:pt x="812" y="259"/>
                  <a:pt x="824" y="247"/>
                </a:cubicBezTo>
                <a:cubicBezTo>
                  <a:pt x="835" y="235"/>
                  <a:pt x="847" y="222"/>
                  <a:pt x="847" y="219"/>
                </a:cubicBezTo>
                <a:cubicBezTo>
                  <a:pt x="847" y="213"/>
                  <a:pt x="839" y="200"/>
                  <a:pt x="834" y="199"/>
                </a:cubicBezTo>
                <a:cubicBezTo>
                  <a:pt x="831" y="198"/>
                  <a:pt x="815" y="202"/>
                  <a:pt x="798" y="208"/>
                </a:cubicBezTo>
                <a:cubicBezTo>
                  <a:pt x="782" y="213"/>
                  <a:pt x="767" y="220"/>
                  <a:pt x="765" y="220"/>
                </a:cubicBezTo>
                <a:cubicBezTo>
                  <a:pt x="761" y="219"/>
                  <a:pt x="755" y="210"/>
                  <a:pt x="755" y="210"/>
                </a:cubicBezTo>
                <a:cubicBezTo>
                  <a:pt x="755" y="210"/>
                  <a:pt x="755" y="210"/>
                  <a:pt x="755" y="210"/>
                </a:cubicBezTo>
                <a:cubicBezTo>
                  <a:pt x="755" y="210"/>
                  <a:pt x="748" y="202"/>
                  <a:pt x="747" y="199"/>
                </a:cubicBezTo>
                <a:cubicBezTo>
                  <a:pt x="747" y="197"/>
                  <a:pt x="756" y="183"/>
                  <a:pt x="765" y="169"/>
                </a:cubicBezTo>
                <a:cubicBezTo>
                  <a:pt x="774" y="154"/>
                  <a:pt x="782" y="139"/>
                  <a:pt x="781" y="136"/>
                </a:cubicBezTo>
                <a:cubicBezTo>
                  <a:pt x="780" y="130"/>
                  <a:pt x="769" y="120"/>
                  <a:pt x="764" y="119"/>
                </a:cubicBezTo>
                <a:cubicBezTo>
                  <a:pt x="761" y="119"/>
                  <a:pt x="746" y="127"/>
                  <a:pt x="732" y="136"/>
                </a:cubicBezTo>
                <a:cubicBezTo>
                  <a:pt x="717" y="145"/>
                  <a:pt x="703" y="155"/>
                  <a:pt x="701" y="155"/>
                </a:cubicBezTo>
                <a:cubicBezTo>
                  <a:pt x="698" y="156"/>
                  <a:pt x="690" y="148"/>
                  <a:pt x="690" y="148"/>
                </a:cubicBezTo>
                <a:cubicBezTo>
                  <a:pt x="690" y="148"/>
                  <a:pt x="690" y="148"/>
                  <a:pt x="690" y="148"/>
                </a:cubicBezTo>
                <a:cubicBezTo>
                  <a:pt x="690" y="148"/>
                  <a:pt x="681" y="142"/>
                  <a:pt x="680" y="139"/>
                </a:cubicBezTo>
                <a:cubicBezTo>
                  <a:pt x="679" y="138"/>
                  <a:pt x="685" y="122"/>
                  <a:pt x="690" y="106"/>
                </a:cubicBezTo>
                <a:cubicBezTo>
                  <a:pt x="695" y="90"/>
                  <a:pt x="699" y="73"/>
                  <a:pt x="698" y="70"/>
                </a:cubicBezTo>
                <a:cubicBezTo>
                  <a:pt x="696" y="65"/>
                  <a:pt x="683" y="58"/>
                  <a:pt x="677" y="58"/>
                </a:cubicBezTo>
                <a:cubicBezTo>
                  <a:pt x="675" y="58"/>
                  <a:pt x="662" y="70"/>
                  <a:pt x="650" y="82"/>
                </a:cubicBezTo>
                <a:cubicBezTo>
                  <a:pt x="638" y="94"/>
                  <a:pt x="627" y="107"/>
                  <a:pt x="625" y="108"/>
                </a:cubicBezTo>
                <a:cubicBezTo>
                  <a:pt x="622" y="109"/>
                  <a:pt x="612" y="103"/>
                  <a:pt x="612" y="103"/>
                </a:cubicBezTo>
                <a:cubicBezTo>
                  <a:pt x="612" y="103"/>
                  <a:pt x="612" y="103"/>
                  <a:pt x="612" y="103"/>
                </a:cubicBezTo>
                <a:cubicBezTo>
                  <a:pt x="612" y="103"/>
                  <a:pt x="602" y="100"/>
                  <a:pt x="600" y="97"/>
                </a:cubicBezTo>
                <a:cubicBezTo>
                  <a:pt x="599" y="95"/>
                  <a:pt x="601" y="79"/>
                  <a:pt x="602" y="62"/>
                </a:cubicBezTo>
                <a:cubicBezTo>
                  <a:pt x="604" y="45"/>
                  <a:pt x="604" y="28"/>
                  <a:pt x="602" y="26"/>
                </a:cubicBezTo>
                <a:cubicBezTo>
                  <a:pt x="599" y="21"/>
                  <a:pt x="584" y="17"/>
                  <a:pt x="579" y="19"/>
                </a:cubicBezTo>
                <a:cubicBezTo>
                  <a:pt x="577" y="19"/>
                  <a:pt x="567" y="34"/>
                  <a:pt x="558" y="48"/>
                </a:cubicBezTo>
                <a:cubicBezTo>
                  <a:pt x="549" y="63"/>
                  <a:pt x="541" y="78"/>
                  <a:pt x="540" y="79"/>
                </a:cubicBezTo>
                <a:cubicBezTo>
                  <a:pt x="537" y="81"/>
                  <a:pt x="526" y="78"/>
                  <a:pt x="526" y="78"/>
                </a:cubicBezTo>
                <a:cubicBezTo>
                  <a:pt x="526" y="77"/>
                  <a:pt x="526" y="77"/>
                  <a:pt x="526" y="77"/>
                </a:cubicBezTo>
                <a:cubicBezTo>
                  <a:pt x="526" y="77"/>
                  <a:pt x="515" y="77"/>
                  <a:pt x="513" y="74"/>
                </a:cubicBezTo>
                <a:cubicBezTo>
                  <a:pt x="512" y="73"/>
                  <a:pt x="510" y="56"/>
                  <a:pt x="507" y="40"/>
                </a:cubicBezTo>
                <a:cubicBezTo>
                  <a:pt x="504" y="23"/>
                  <a:pt x="501" y="6"/>
                  <a:pt x="499" y="4"/>
                </a:cubicBezTo>
                <a:cubicBezTo>
                  <a:pt x="494" y="0"/>
                  <a:pt x="479" y="0"/>
                  <a:pt x="474" y="3"/>
                </a:cubicBezTo>
                <a:cubicBezTo>
                  <a:pt x="472" y="4"/>
                  <a:pt x="466" y="20"/>
                  <a:pt x="461" y="37"/>
                </a:cubicBezTo>
                <a:cubicBezTo>
                  <a:pt x="456" y="53"/>
                  <a:pt x="451" y="69"/>
                  <a:pt x="450" y="71"/>
                </a:cubicBezTo>
                <a:cubicBezTo>
                  <a:pt x="447" y="73"/>
                  <a:pt x="437" y="72"/>
                  <a:pt x="437" y="72"/>
                </a:cubicBezTo>
                <a:cubicBezTo>
                  <a:pt x="436" y="72"/>
                  <a:pt x="436" y="72"/>
                  <a:pt x="436" y="72"/>
                </a:cubicBezTo>
                <a:cubicBezTo>
                  <a:pt x="436" y="72"/>
                  <a:pt x="426" y="74"/>
                  <a:pt x="423" y="72"/>
                </a:cubicBezTo>
                <a:cubicBezTo>
                  <a:pt x="421" y="71"/>
                  <a:pt x="416" y="56"/>
                  <a:pt x="409" y="40"/>
                </a:cubicBezTo>
                <a:cubicBezTo>
                  <a:pt x="403" y="24"/>
                  <a:pt x="395" y="9"/>
                  <a:pt x="393" y="7"/>
                </a:cubicBezTo>
                <a:cubicBezTo>
                  <a:pt x="388" y="5"/>
                  <a:pt x="373" y="8"/>
                  <a:pt x="369" y="12"/>
                </a:cubicBezTo>
                <a:cubicBezTo>
                  <a:pt x="367" y="13"/>
                  <a:pt x="365" y="31"/>
                  <a:pt x="363" y="47"/>
                </a:cubicBezTo>
                <a:cubicBezTo>
                  <a:pt x="362" y="65"/>
                  <a:pt x="362" y="81"/>
                  <a:pt x="361" y="83"/>
                </a:cubicBezTo>
                <a:cubicBezTo>
                  <a:pt x="359" y="86"/>
                  <a:pt x="348" y="88"/>
                  <a:pt x="348" y="88"/>
                </a:cubicBezTo>
                <a:cubicBezTo>
                  <a:pt x="348" y="88"/>
                  <a:pt x="348" y="88"/>
                  <a:pt x="348" y="88"/>
                </a:cubicBezTo>
                <a:cubicBezTo>
                  <a:pt x="348" y="88"/>
                  <a:pt x="338" y="92"/>
                  <a:pt x="335" y="91"/>
                </a:cubicBezTo>
                <a:cubicBezTo>
                  <a:pt x="333" y="90"/>
                  <a:pt x="324" y="76"/>
                  <a:pt x="314" y="63"/>
                </a:cubicBezTo>
                <a:cubicBezTo>
                  <a:pt x="304" y="49"/>
                  <a:pt x="293" y="35"/>
                  <a:pt x="290" y="35"/>
                </a:cubicBezTo>
                <a:cubicBezTo>
                  <a:pt x="285" y="33"/>
                  <a:pt x="271" y="40"/>
                  <a:pt x="268" y="44"/>
                </a:cubicBezTo>
                <a:cubicBezTo>
                  <a:pt x="267" y="47"/>
                  <a:pt x="269" y="64"/>
                  <a:pt x="271" y="81"/>
                </a:cubicBezTo>
                <a:cubicBezTo>
                  <a:pt x="274" y="97"/>
                  <a:pt x="277" y="114"/>
                  <a:pt x="277" y="116"/>
                </a:cubicBezTo>
                <a:cubicBezTo>
                  <a:pt x="276" y="119"/>
                  <a:pt x="266" y="123"/>
                  <a:pt x="266" y="123"/>
                </a:cubicBezTo>
                <a:cubicBezTo>
                  <a:pt x="266" y="123"/>
                  <a:pt x="266" y="123"/>
                  <a:pt x="266" y="123"/>
                </a:cubicBezTo>
                <a:cubicBezTo>
                  <a:pt x="266" y="123"/>
                  <a:pt x="257" y="130"/>
                  <a:pt x="253" y="129"/>
                </a:cubicBezTo>
                <a:cubicBezTo>
                  <a:pt x="252" y="129"/>
                  <a:pt x="240" y="118"/>
                  <a:pt x="227" y="107"/>
                </a:cubicBezTo>
                <a:cubicBezTo>
                  <a:pt x="214" y="96"/>
                  <a:pt x="200" y="85"/>
                  <a:pt x="197" y="85"/>
                </a:cubicBezTo>
                <a:cubicBezTo>
                  <a:pt x="192" y="85"/>
                  <a:pt x="179" y="95"/>
                  <a:pt x="178" y="100"/>
                </a:cubicBezTo>
                <a:cubicBezTo>
                  <a:pt x="177" y="102"/>
                  <a:pt x="183" y="118"/>
                  <a:pt x="189" y="134"/>
                </a:cubicBezTo>
                <a:cubicBezTo>
                  <a:pt x="196" y="150"/>
                  <a:pt x="203" y="165"/>
                  <a:pt x="203" y="167"/>
                </a:cubicBezTo>
                <a:cubicBezTo>
                  <a:pt x="203" y="171"/>
                  <a:pt x="194" y="177"/>
                  <a:pt x="194" y="177"/>
                </a:cubicBezTo>
                <a:cubicBezTo>
                  <a:pt x="194" y="177"/>
                  <a:pt x="194" y="177"/>
                  <a:pt x="194" y="177"/>
                </a:cubicBezTo>
                <a:cubicBezTo>
                  <a:pt x="194" y="177"/>
                  <a:pt x="186" y="185"/>
                  <a:pt x="183" y="186"/>
                </a:cubicBezTo>
                <a:cubicBezTo>
                  <a:pt x="181" y="186"/>
                  <a:pt x="167" y="178"/>
                  <a:pt x="152" y="170"/>
                </a:cubicBezTo>
                <a:cubicBezTo>
                  <a:pt x="137" y="162"/>
                  <a:pt x="121" y="155"/>
                  <a:pt x="118" y="156"/>
                </a:cubicBezTo>
                <a:cubicBezTo>
                  <a:pt x="113" y="157"/>
                  <a:pt x="103" y="169"/>
                  <a:pt x="103" y="174"/>
                </a:cubicBezTo>
                <a:cubicBezTo>
                  <a:pt x="103" y="177"/>
                  <a:pt x="112" y="191"/>
                  <a:pt x="122" y="205"/>
                </a:cubicBezTo>
                <a:cubicBezTo>
                  <a:pt x="132" y="219"/>
                  <a:pt x="142" y="232"/>
                  <a:pt x="143" y="234"/>
                </a:cubicBezTo>
                <a:cubicBezTo>
                  <a:pt x="143" y="238"/>
                  <a:pt x="136" y="246"/>
                  <a:pt x="136" y="246"/>
                </a:cubicBezTo>
                <a:cubicBezTo>
                  <a:pt x="136" y="246"/>
                  <a:pt x="136" y="246"/>
                  <a:pt x="136" y="246"/>
                </a:cubicBezTo>
                <a:cubicBezTo>
                  <a:pt x="136" y="246"/>
                  <a:pt x="131" y="256"/>
                  <a:pt x="128" y="257"/>
                </a:cubicBezTo>
                <a:cubicBezTo>
                  <a:pt x="126" y="257"/>
                  <a:pt x="110" y="253"/>
                  <a:pt x="94" y="248"/>
                </a:cubicBezTo>
                <a:cubicBezTo>
                  <a:pt x="77" y="244"/>
                  <a:pt x="60" y="241"/>
                  <a:pt x="58" y="242"/>
                </a:cubicBezTo>
                <a:cubicBezTo>
                  <a:pt x="52" y="245"/>
                  <a:pt x="46" y="259"/>
                  <a:pt x="47" y="264"/>
                </a:cubicBezTo>
                <a:cubicBezTo>
                  <a:pt x="47" y="266"/>
                  <a:pt x="60" y="279"/>
                  <a:pt x="72" y="290"/>
                </a:cubicBezTo>
                <a:cubicBezTo>
                  <a:pt x="85" y="301"/>
                  <a:pt x="98" y="311"/>
                  <a:pt x="99" y="313"/>
                </a:cubicBezTo>
                <a:cubicBezTo>
                  <a:pt x="101" y="317"/>
                  <a:pt x="96" y="326"/>
                  <a:pt x="96" y="326"/>
                </a:cubicBezTo>
                <a:cubicBezTo>
                  <a:pt x="96" y="326"/>
                  <a:pt x="96" y="326"/>
                  <a:pt x="96" y="326"/>
                </a:cubicBezTo>
                <a:cubicBezTo>
                  <a:pt x="95" y="326"/>
                  <a:pt x="93" y="337"/>
                  <a:pt x="90" y="339"/>
                </a:cubicBezTo>
                <a:cubicBezTo>
                  <a:pt x="89" y="340"/>
                  <a:pt x="72" y="339"/>
                  <a:pt x="55" y="338"/>
                </a:cubicBezTo>
                <a:cubicBezTo>
                  <a:pt x="38" y="338"/>
                  <a:pt x="21" y="339"/>
                  <a:pt x="19" y="341"/>
                </a:cubicBezTo>
                <a:cubicBezTo>
                  <a:pt x="14" y="344"/>
                  <a:pt x="11" y="359"/>
                  <a:pt x="13" y="364"/>
                </a:cubicBezTo>
                <a:cubicBezTo>
                  <a:pt x="14" y="367"/>
                  <a:pt x="29" y="376"/>
                  <a:pt x="44" y="383"/>
                </a:cubicBezTo>
                <a:cubicBezTo>
                  <a:pt x="59" y="391"/>
                  <a:pt x="74" y="398"/>
                  <a:pt x="76" y="400"/>
                </a:cubicBezTo>
                <a:cubicBezTo>
                  <a:pt x="78" y="403"/>
                  <a:pt x="75" y="413"/>
                  <a:pt x="75" y="413"/>
                </a:cubicBezTo>
                <a:cubicBezTo>
                  <a:pt x="75" y="414"/>
                  <a:pt x="75" y="414"/>
                  <a:pt x="75" y="414"/>
                </a:cubicBezTo>
                <a:cubicBezTo>
                  <a:pt x="75" y="414"/>
                  <a:pt x="75" y="424"/>
                  <a:pt x="72" y="427"/>
                </a:cubicBezTo>
                <a:cubicBezTo>
                  <a:pt x="71" y="428"/>
                  <a:pt x="55" y="431"/>
                  <a:pt x="38" y="435"/>
                </a:cubicBezTo>
                <a:cubicBezTo>
                  <a:pt x="22" y="439"/>
                  <a:pt x="5" y="443"/>
                  <a:pt x="3" y="445"/>
                </a:cubicBezTo>
                <a:cubicBezTo>
                  <a:pt x="0" y="450"/>
                  <a:pt x="0" y="465"/>
                  <a:pt x="3" y="470"/>
                </a:cubicBezTo>
                <a:cubicBezTo>
                  <a:pt x="5" y="472"/>
                  <a:pt x="21" y="477"/>
                  <a:pt x="38" y="481"/>
                </a:cubicBezTo>
                <a:cubicBezTo>
                  <a:pt x="54" y="485"/>
                  <a:pt x="71" y="489"/>
                  <a:pt x="72" y="490"/>
                </a:cubicBezTo>
                <a:cubicBezTo>
                  <a:pt x="75" y="492"/>
                  <a:pt x="75" y="503"/>
                  <a:pt x="75" y="503"/>
                </a:cubicBezTo>
                <a:cubicBezTo>
                  <a:pt x="75" y="503"/>
                  <a:pt x="75" y="503"/>
                  <a:pt x="75" y="503"/>
                </a:cubicBezTo>
                <a:cubicBezTo>
                  <a:pt x="75" y="503"/>
                  <a:pt x="77" y="514"/>
                  <a:pt x="76" y="517"/>
                </a:cubicBezTo>
                <a:cubicBezTo>
                  <a:pt x="75" y="519"/>
                  <a:pt x="59" y="525"/>
                  <a:pt x="44" y="533"/>
                </a:cubicBezTo>
                <a:cubicBezTo>
                  <a:pt x="29" y="540"/>
                  <a:pt x="14" y="548"/>
                  <a:pt x="13" y="551"/>
                </a:cubicBezTo>
                <a:cubicBezTo>
                  <a:pt x="10" y="556"/>
                  <a:pt x="14" y="571"/>
                  <a:pt x="18" y="574"/>
                </a:cubicBezTo>
                <a:cubicBezTo>
                  <a:pt x="20" y="576"/>
                  <a:pt x="37" y="577"/>
                  <a:pt x="54" y="578"/>
                </a:cubicBezTo>
                <a:cubicBezTo>
                  <a:pt x="71" y="578"/>
                  <a:pt x="88" y="577"/>
                  <a:pt x="90" y="578"/>
                </a:cubicBezTo>
                <a:cubicBezTo>
                  <a:pt x="93" y="580"/>
                  <a:pt x="96" y="591"/>
                  <a:pt x="96" y="591"/>
                </a:cubicBezTo>
                <a:cubicBezTo>
                  <a:pt x="96" y="591"/>
                  <a:pt x="96" y="591"/>
                  <a:pt x="96" y="591"/>
                </a:cubicBezTo>
                <a:cubicBezTo>
                  <a:pt x="96" y="591"/>
                  <a:pt x="100" y="601"/>
                  <a:pt x="99" y="604"/>
                </a:cubicBezTo>
                <a:cubicBezTo>
                  <a:pt x="99" y="606"/>
                  <a:pt x="86" y="615"/>
                  <a:pt x="72" y="626"/>
                </a:cubicBezTo>
                <a:cubicBezTo>
                  <a:pt x="59" y="637"/>
                  <a:pt x="47" y="649"/>
                  <a:pt x="46" y="651"/>
                </a:cubicBezTo>
                <a:cubicBezTo>
                  <a:pt x="45" y="657"/>
                  <a:pt x="52" y="671"/>
                  <a:pt x="57" y="673"/>
                </a:cubicBezTo>
                <a:cubicBezTo>
                  <a:pt x="59" y="674"/>
                  <a:pt x="76" y="672"/>
                  <a:pt x="93" y="668"/>
                </a:cubicBezTo>
                <a:cubicBezTo>
                  <a:pt x="110" y="664"/>
                  <a:pt x="126" y="660"/>
                  <a:pt x="128" y="660"/>
                </a:cubicBezTo>
                <a:cubicBezTo>
                  <a:pt x="131" y="661"/>
                  <a:pt x="136" y="671"/>
                  <a:pt x="136" y="671"/>
                </a:cubicBezTo>
                <a:cubicBezTo>
                  <a:pt x="136" y="671"/>
                  <a:pt x="136" y="671"/>
                  <a:pt x="136" y="671"/>
                </a:cubicBezTo>
                <a:cubicBezTo>
                  <a:pt x="136" y="671"/>
                  <a:pt x="143" y="680"/>
                  <a:pt x="143" y="683"/>
                </a:cubicBezTo>
                <a:cubicBezTo>
                  <a:pt x="143" y="685"/>
                  <a:pt x="132" y="697"/>
                  <a:pt x="122" y="711"/>
                </a:cubicBezTo>
                <a:cubicBezTo>
                  <a:pt x="111" y="724"/>
                  <a:pt x="102" y="739"/>
                  <a:pt x="102" y="741"/>
                </a:cubicBezTo>
                <a:cubicBezTo>
                  <a:pt x="102" y="747"/>
                  <a:pt x="112" y="759"/>
                  <a:pt x="117" y="760"/>
                </a:cubicBezTo>
                <a:cubicBezTo>
                  <a:pt x="120" y="761"/>
                  <a:pt x="136" y="754"/>
                  <a:pt x="151" y="747"/>
                </a:cubicBezTo>
                <a:cubicBezTo>
                  <a:pt x="166" y="739"/>
                  <a:pt x="181" y="731"/>
                  <a:pt x="183" y="731"/>
                </a:cubicBezTo>
                <a:cubicBezTo>
                  <a:pt x="187" y="731"/>
                  <a:pt x="194" y="740"/>
                  <a:pt x="194" y="740"/>
                </a:cubicBezTo>
                <a:cubicBezTo>
                  <a:pt x="194" y="740"/>
                  <a:pt x="194" y="740"/>
                  <a:pt x="194" y="740"/>
                </a:cubicBezTo>
                <a:cubicBezTo>
                  <a:pt x="194" y="740"/>
                  <a:pt x="202" y="747"/>
                  <a:pt x="203" y="750"/>
                </a:cubicBezTo>
                <a:cubicBezTo>
                  <a:pt x="203" y="751"/>
                  <a:pt x="196" y="766"/>
                  <a:pt x="189" y="782"/>
                </a:cubicBezTo>
                <a:cubicBezTo>
                  <a:pt x="182" y="797"/>
                  <a:pt x="176" y="813"/>
                  <a:pt x="177" y="816"/>
                </a:cubicBezTo>
                <a:cubicBezTo>
                  <a:pt x="178" y="822"/>
                  <a:pt x="191" y="831"/>
                  <a:pt x="196" y="831"/>
                </a:cubicBezTo>
                <a:cubicBezTo>
                  <a:pt x="199" y="831"/>
                  <a:pt x="213" y="821"/>
                  <a:pt x="226" y="810"/>
                </a:cubicBezTo>
                <a:cubicBezTo>
                  <a:pt x="239" y="799"/>
                  <a:pt x="252" y="788"/>
                  <a:pt x="254" y="787"/>
                </a:cubicBezTo>
                <a:cubicBezTo>
                  <a:pt x="257" y="787"/>
                  <a:pt x="266" y="793"/>
                  <a:pt x="266" y="793"/>
                </a:cubicBezTo>
                <a:cubicBezTo>
                  <a:pt x="266" y="793"/>
                  <a:pt x="266" y="793"/>
                  <a:pt x="266" y="793"/>
                </a:cubicBezTo>
                <a:cubicBezTo>
                  <a:pt x="266" y="793"/>
                  <a:pt x="276" y="798"/>
                  <a:pt x="277" y="801"/>
                </a:cubicBezTo>
                <a:cubicBezTo>
                  <a:pt x="278" y="803"/>
                  <a:pt x="274" y="819"/>
                  <a:pt x="271" y="835"/>
                </a:cubicBezTo>
                <a:cubicBezTo>
                  <a:pt x="268" y="852"/>
                  <a:pt x="265" y="869"/>
                  <a:pt x="267" y="872"/>
                </a:cubicBezTo>
                <a:cubicBezTo>
                  <a:pt x="269" y="877"/>
                  <a:pt x="284" y="883"/>
                  <a:pt x="289" y="881"/>
                </a:cubicBezTo>
                <a:cubicBezTo>
                  <a:pt x="291" y="881"/>
                  <a:pt x="303" y="868"/>
                  <a:pt x="313" y="854"/>
                </a:cubicBezTo>
                <a:cubicBezTo>
                  <a:pt x="324" y="841"/>
                  <a:pt x="333" y="827"/>
                  <a:pt x="335" y="826"/>
                </a:cubicBezTo>
                <a:cubicBezTo>
                  <a:pt x="338" y="824"/>
                  <a:pt x="348" y="829"/>
                  <a:pt x="348" y="829"/>
                </a:cubicBezTo>
                <a:cubicBezTo>
                  <a:pt x="348" y="829"/>
                  <a:pt x="348" y="829"/>
                  <a:pt x="348" y="829"/>
                </a:cubicBezTo>
                <a:cubicBezTo>
                  <a:pt x="348" y="829"/>
                  <a:pt x="359" y="831"/>
                  <a:pt x="361" y="834"/>
                </a:cubicBezTo>
                <a:cubicBezTo>
                  <a:pt x="362" y="835"/>
                  <a:pt x="362" y="852"/>
                  <a:pt x="363" y="869"/>
                </a:cubicBezTo>
                <a:cubicBezTo>
                  <a:pt x="364" y="886"/>
                  <a:pt x="365" y="903"/>
                  <a:pt x="367" y="905"/>
                </a:cubicBezTo>
                <a:cubicBezTo>
                  <a:pt x="371" y="909"/>
                  <a:pt x="386" y="912"/>
                  <a:pt x="391" y="909"/>
                </a:cubicBezTo>
                <a:cubicBezTo>
                  <a:pt x="393" y="908"/>
                  <a:pt x="401" y="893"/>
                  <a:pt x="408" y="877"/>
                </a:cubicBezTo>
                <a:cubicBezTo>
                  <a:pt x="415" y="862"/>
                  <a:pt x="422" y="846"/>
                  <a:pt x="423" y="845"/>
                </a:cubicBezTo>
                <a:cubicBezTo>
                  <a:pt x="426" y="842"/>
                  <a:pt x="436" y="844"/>
                  <a:pt x="436" y="844"/>
                </a:cubicBezTo>
                <a:cubicBezTo>
                  <a:pt x="437" y="845"/>
                  <a:pt x="437" y="845"/>
                  <a:pt x="437" y="845"/>
                </a:cubicBezTo>
                <a:cubicBezTo>
                  <a:pt x="437" y="845"/>
                  <a:pt x="448" y="844"/>
                  <a:pt x="450" y="846"/>
                </a:cubicBezTo>
                <a:cubicBezTo>
                  <a:pt x="451" y="847"/>
                  <a:pt x="455" y="864"/>
                  <a:pt x="460" y="880"/>
                </a:cubicBezTo>
                <a:cubicBezTo>
                  <a:pt x="465" y="896"/>
                  <a:pt x="470" y="912"/>
                  <a:pt x="473" y="914"/>
                </a:cubicBezTo>
                <a:cubicBezTo>
                  <a:pt x="477" y="917"/>
                  <a:pt x="493" y="916"/>
                  <a:pt x="497" y="913"/>
                </a:cubicBezTo>
                <a:cubicBezTo>
                  <a:pt x="499" y="911"/>
                  <a:pt x="503" y="894"/>
                  <a:pt x="506" y="878"/>
                </a:cubicBezTo>
                <a:cubicBezTo>
                  <a:pt x="510" y="861"/>
                  <a:pt x="512" y="844"/>
                  <a:pt x="513" y="843"/>
                </a:cubicBezTo>
                <a:cubicBezTo>
                  <a:pt x="515" y="840"/>
                  <a:pt x="526" y="839"/>
                  <a:pt x="526" y="839"/>
                </a:cubicBezTo>
                <a:cubicBezTo>
                  <a:pt x="526" y="839"/>
                  <a:pt x="526" y="839"/>
                  <a:pt x="526" y="839"/>
                </a:cubicBezTo>
                <a:cubicBezTo>
                  <a:pt x="526" y="839"/>
                  <a:pt x="537" y="837"/>
                  <a:pt x="540" y="838"/>
                </a:cubicBezTo>
                <a:cubicBezTo>
                  <a:pt x="541" y="839"/>
                  <a:pt x="549" y="854"/>
                  <a:pt x="557" y="868"/>
                </a:cubicBezTo>
                <a:cubicBezTo>
                  <a:pt x="565" y="883"/>
                  <a:pt x="575" y="898"/>
                  <a:pt x="577" y="899"/>
                </a:cubicBezTo>
                <a:cubicBezTo>
                  <a:pt x="583" y="901"/>
                  <a:pt x="597" y="896"/>
                  <a:pt x="601" y="892"/>
                </a:cubicBezTo>
                <a:cubicBezTo>
                  <a:pt x="602" y="890"/>
                  <a:pt x="602" y="873"/>
                  <a:pt x="602" y="855"/>
                </a:cubicBezTo>
                <a:cubicBezTo>
                  <a:pt x="601" y="838"/>
                  <a:pt x="600" y="822"/>
                  <a:pt x="600" y="820"/>
                </a:cubicBezTo>
                <a:cubicBezTo>
                  <a:pt x="602" y="816"/>
                  <a:pt x="612" y="814"/>
                  <a:pt x="612" y="814"/>
                </a:cubicBezTo>
                <a:cubicBezTo>
                  <a:pt x="612" y="814"/>
                  <a:pt x="612" y="814"/>
                  <a:pt x="612" y="814"/>
                </a:cubicBezTo>
                <a:cubicBezTo>
                  <a:pt x="612" y="814"/>
                  <a:pt x="622" y="808"/>
                  <a:pt x="625" y="809"/>
                </a:cubicBezTo>
                <a:cubicBezTo>
                  <a:pt x="627" y="809"/>
                  <a:pt x="638" y="822"/>
                  <a:pt x="649" y="835"/>
                </a:cubicBezTo>
                <a:cubicBezTo>
                  <a:pt x="661" y="847"/>
                  <a:pt x="673" y="859"/>
                  <a:pt x="676" y="860"/>
                </a:cubicBezTo>
                <a:cubicBezTo>
                  <a:pt x="681" y="860"/>
                  <a:pt x="695" y="852"/>
                  <a:pt x="697" y="847"/>
                </a:cubicBezTo>
                <a:cubicBezTo>
                  <a:pt x="698" y="845"/>
                  <a:pt x="694" y="828"/>
                  <a:pt x="689" y="812"/>
                </a:cubicBezTo>
                <a:cubicBezTo>
                  <a:pt x="685" y="795"/>
                  <a:pt x="679" y="779"/>
                  <a:pt x="680" y="778"/>
                </a:cubicBezTo>
                <a:cubicBezTo>
                  <a:pt x="680" y="774"/>
                  <a:pt x="690" y="769"/>
                  <a:pt x="690" y="769"/>
                </a:cubicBezTo>
                <a:cubicBezTo>
                  <a:pt x="690" y="769"/>
                  <a:pt x="690" y="769"/>
                  <a:pt x="690" y="769"/>
                </a:cubicBezTo>
                <a:cubicBezTo>
                  <a:pt x="690" y="769"/>
                  <a:pt x="698" y="761"/>
                  <a:pt x="702" y="761"/>
                </a:cubicBezTo>
                <a:cubicBezTo>
                  <a:pt x="703" y="761"/>
                  <a:pt x="717" y="771"/>
                  <a:pt x="731" y="781"/>
                </a:cubicBezTo>
                <a:cubicBezTo>
                  <a:pt x="745" y="790"/>
                  <a:pt x="759" y="799"/>
                  <a:pt x="762" y="799"/>
                </a:cubicBezTo>
                <a:cubicBezTo>
                  <a:pt x="768" y="798"/>
                  <a:pt x="779" y="787"/>
                  <a:pt x="780" y="782"/>
                </a:cubicBezTo>
                <a:cubicBezTo>
                  <a:pt x="780" y="780"/>
                  <a:pt x="773" y="764"/>
                  <a:pt x="765" y="749"/>
                </a:cubicBezTo>
                <a:cubicBezTo>
                  <a:pt x="756" y="734"/>
                  <a:pt x="748" y="720"/>
                  <a:pt x="747" y="718"/>
                </a:cubicBezTo>
                <a:cubicBezTo>
                  <a:pt x="747" y="714"/>
                  <a:pt x="755" y="707"/>
                  <a:pt x="755" y="707"/>
                </a:cubicBezTo>
                <a:cubicBezTo>
                  <a:pt x="755" y="707"/>
                  <a:pt x="755" y="707"/>
                  <a:pt x="755" y="707"/>
                </a:cubicBezTo>
                <a:cubicBezTo>
                  <a:pt x="755" y="707"/>
                  <a:pt x="762" y="698"/>
                  <a:pt x="765" y="697"/>
                </a:cubicBezTo>
                <a:cubicBezTo>
                  <a:pt x="767" y="697"/>
                  <a:pt x="782" y="703"/>
                  <a:pt x="798" y="709"/>
                </a:cubicBezTo>
                <a:cubicBezTo>
                  <a:pt x="813" y="715"/>
                  <a:pt x="830" y="721"/>
                  <a:pt x="833" y="720"/>
                </a:cubicBezTo>
                <a:cubicBezTo>
                  <a:pt x="838" y="718"/>
                  <a:pt x="846" y="705"/>
                  <a:pt x="846" y="699"/>
                </a:cubicBezTo>
                <a:cubicBezTo>
                  <a:pt x="846" y="697"/>
                  <a:pt x="835" y="683"/>
                  <a:pt x="824" y="671"/>
                </a:cubicBezTo>
                <a:cubicBezTo>
                  <a:pt x="812" y="658"/>
                  <a:pt x="800" y="646"/>
                  <a:pt x="800" y="645"/>
                </a:cubicBezTo>
                <a:cubicBezTo>
                  <a:pt x="799" y="641"/>
                  <a:pt x="805" y="632"/>
                  <a:pt x="805" y="632"/>
                </a:cubicBezTo>
                <a:cubicBezTo>
                  <a:pt x="805" y="632"/>
                  <a:pt x="805" y="632"/>
                  <a:pt x="805" y="632"/>
                </a:cubicBezTo>
                <a:cubicBezTo>
                  <a:pt x="805" y="632"/>
                  <a:pt x="809" y="622"/>
                  <a:pt x="812" y="620"/>
                </a:cubicBezTo>
                <a:cubicBezTo>
                  <a:pt x="813" y="619"/>
                  <a:pt x="830" y="622"/>
                  <a:pt x="846" y="624"/>
                </a:cubicBezTo>
                <a:cubicBezTo>
                  <a:pt x="863" y="627"/>
                  <a:pt x="880" y="628"/>
                  <a:pt x="883" y="626"/>
                </a:cubicBezTo>
                <a:cubicBezTo>
                  <a:pt x="888" y="624"/>
                  <a:pt x="893" y="609"/>
                  <a:pt x="891" y="604"/>
                </a:cubicBezTo>
                <a:cubicBezTo>
                  <a:pt x="891" y="601"/>
                  <a:pt x="877" y="591"/>
                  <a:pt x="863" y="581"/>
                </a:cubicBezTo>
                <a:cubicBezTo>
                  <a:pt x="849" y="571"/>
                  <a:pt x="834" y="563"/>
                  <a:pt x="833" y="561"/>
                </a:cubicBezTo>
                <a:cubicBezTo>
                  <a:pt x="831" y="558"/>
                  <a:pt x="835" y="548"/>
                  <a:pt x="835" y="548"/>
                </a:cubicBezTo>
                <a:cubicBezTo>
                  <a:pt x="835" y="548"/>
                  <a:pt x="835" y="548"/>
                  <a:pt x="835" y="548"/>
                </a:cubicBezTo>
                <a:cubicBezTo>
                  <a:pt x="836" y="548"/>
                  <a:pt x="837" y="537"/>
                  <a:pt x="840" y="535"/>
                </a:cubicBezTo>
                <a:cubicBezTo>
                  <a:pt x="841" y="533"/>
                  <a:pt x="857" y="533"/>
                  <a:pt x="874" y="531"/>
                </a:cubicBezTo>
                <a:cubicBezTo>
                  <a:pt x="891" y="529"/>
                  <a:pt x="908" y="526"/>
                  <a:pt x="910" y="524"/>
                </a:cubicBezTo>
                <a:cubicBezTo>
                  <a:pt x="914" y="520"/>
                  <a:pt x="916" y="505"/>
                  <a:pt x="913" y="500"/>
                </a:cubicBezTo>
                <a:cubicBezTo>
                  <a:pt x="912" y="498"/>
                  <a:pt x="896" y="491"/>
                  <a:pt x="880" y="48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376533" y="2911715"/>
            <a:ext cx="984442" cy="98505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9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9" name="Freeform 108"/>
          <p:cNvSpPr>
            <a:spLocks/>
          </p:cNvSpPr>
          <p:nvPr/>
        </p:nvSpPr>
        <p:spPr bwMode="auto">
          <a:xfrm rot="16200000">
            <a:off x="4007071" y="2162760"/>
            <a:ext cx="2024034" cy="2024034"/>
          </a:xfrm>
          <a:custGeom>
            <a:avLst/>
            <a:gdLst>
              <a:gd name="T0" fmla="*/ 0 w 972"/>
              <a:gd name="T1" fmla="*/ 972 h 972"/>
              <a:gd name="T2" fmla="*/ 0 w 972"/>
              <a:gd name="T3" fmla="*/ 486 h 972"/>
              <a:gd name="T4" fmla="*/ 486 w 972"/>
              <a:gd name="T5" fmla="*/ 0 h 972"/>
              <a:gd name="T6" fmla="*/ 972 w 972"/>
              <a:gd name="T7" fmla="*/ 486 h 972"/>
              <a:gd name="T8" fmla="*/ 486 w 972"/>
              <a:gd name="T9" fmla="*/ 972 h 972"/>
              <a:gd name="T10" fmla="*/ 0 w 972"/>
              <a:gd name="T11" fmla="*/ 972 h 9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2" h="972">
                <a:moveTo>
                  <a:pt x="0" y="972"/>
                </a:moveTo>
                <a:cubicBezTo>
                  <a:pt x="0" y="486"/>
                  <a:pt x="0" y="486"/>
                  <a:pt x="0" y="486"/>
                </a:cubicBezTo>
                <a:cubicBezTo>
                  <a:pt x="0" y="218"/>
                  <a:pt x="218" y="0"/>
                  <a:pt x="486" y="0"/>
                </a:cubicBezTo>
                <a:cubicBezTo>
                  <a:pt x="754" y="0"/>
                  <a:pt x="972" y="218"/>
                  <a:pt x="972" y="486"/>
                </a:cubicBezTo>
                <a:cubicBezTo>
                  <a:pt x="972" y="754"/>
                  <a:pt x="754" y="972"/>
                  <a:pt x="486" y="972"/>
                </a:cubicBezTo>
                <a:lnTo>
                  <a:pt x="0" y="9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0" name="Freeform 109"/>
          <p:cNvSpPr>
            <a:spLocks/>
          </p:cNvSpPr>
          <p:nvPr/>
        </p:nvSpPr>
        <p:spPr bwMode="auto">
          <a:xfrm rot="16200000">
            <a:off x="4149995" y="2318630"/>
            <a:ext cx="1721082" cy="1723461"/>
          </a:xfrm>
          <a:custGeom>
            <a:avLst/>
            <a:gdLst>
              <a:gd name="T0" fmla="*/ 846 w 916"/>
              <a:gd name="T1" fmla="*/ 458 h 917"/>
              <a:gd name="T2" fmla="*/ 910 w 916"/>
              <a:gd name="T3" fmla="*/ 394 h 917"/>
              <a:gd name="T4" fmla="*/ 835 w 916"/>
              <a:gd name="T5" fmla="*/ 369 h 917"/>
              <a:gd name="T6" fmla="*/ 884 w 916"/>
              <a:gd name="T7" fmla="*/ 292 h 917"/>
              <a:gd name="T8" fmla="*/ 805 w 916"/>
              <a:gd name="T9" fmla="*/ 285 h 917"/>
              <a:gd name="T10" fmla="*/ 834 w 916"/>
              <a:gd name="T11" fmla="*/ 199 h 917"/>
              <a:gd name="T12" fmla="*/ 755 w 916"/>
              <a:gd name="T13" fmla="*/ 210 h 917"/>
              <a:gd name="T14" fmla="*/ 764 w 916"/>
              <a:gd name="T15" fmla="*/ 119 h 917"/>
              <a:gd name="T16" fmla="*/ 690 w 916"/>
              <a:gd name="T17" fmla="*/ 148 h 917"/>
              <a:gd name="T18" fmla="*/ 677 w 916"/>
              <a:gd name="T19" fmla="*/ 58 h 917"/>
              <a:gd name="T20" fmla="*/ 612 w 916"/>
              <a:gd name="T21" fmla="*/ 103 h 917"/>
              <a:gd name="T22" fmla="*/ 579 w 916"/>
              <a:gd name="T23" fmla="*/ 19 h 917"/>
              <a:gd name="T24" fmla="*/ 526 w 916"/>
              <a:gd name="T25" fmla="*/ 77 h 917"/>
              <a:gd name="T26" fmla="*/ 474 w 916"/>
              <a:gd name="T27" fmla="*/ 3 h 917"/>
              <a:gd name="T28" fmla="*/ 436 w 916"/>
              <a:gd name="T29" fmla="*/ 72 h 917"/>
              <a:gd name="T30" fmla="*/ 369 w 916"/>
              <a:gd name="T31" fmla="*/ 12 h 917"/>
              <a:gd name="T32" fmla="*/ 348 w 916"/>
              <a:gd name="T33" fmla="*/ 88 h 917"/>
              <a:gd name="T34" fmla="*/ 268 w 916"/>
              <a:gd name="T35" fmla="*/ 44 h 917"/>
              <a:gd name="T36" fmla="*/ 266 w 916"/>
              <a:gd name="T37" fmla="*/ 123 h 917"/>
              <a:gd name="T38" fmla="*/ 178 w 916"/>
              <a:gd name="T39" fmla="*/ 100 h 917"/>
              <a:gd name="T40" fmla="*/ 194 w 916"/>
              <a:gd name="T41" fmla="*/ 177 h 917"/>
              <a:gd name="T42" fmla="*/ 103 w 916"/>
              <a:gd name="T43" fmla="*/ 174 h 917"/>
              <a:gd name="T44" fmla="*/ 136 w 916"/>
              <a:gd name="T45" fmla="*/ 246 h 917"/>
              <a:gd name="T46" fmla="*/ 47 w 916"/>
              <a:gd name="T47" fmla="*/ 264 h 917"/>
              <a:gd name="T48" fmla="*/ 96 w 916"/>
              <a:gd name="T49" fmla="*/ 326 h 917"/>
              <a:gd name="T50" fmla="*/ 13 w 916"/>
              <a:gd name="T51" fmla="*/ 364 h 917"/>
              <a:gd name="T52" fmla="*/ 75 w 916"/>
              <a:gd name="T53" fmla="*/ 414 h 917"/>
              <a:gd name="T54" fmla="*/ 3 w 916"/>
              <a:gd name="T55" fmla="*/ 470 h 917"/>
              <a:gd name="T56" fmla="*/ 75 w 916"/>
              <a:gd name="T57" fmla="*/ 503 h 917"/>
              <a:gd name="T58" fmla="*/ 18 w 916"/>
              <a:gd name="T59" fmla="*/ 574 h 917"/>
              <a:gd name="T60" fmla="*/ 96 w 916"/>
              <a:gd name="T61" fmla="*/ 591 h 917"/>
              <a:gd name="T62" fmla="*/ 57 w 916"/>
              <a:gd name="T63" fmla="*/ 673 h 917"/>
              <a:gd name="T64" fmla="*/ 136 w 916"/>
              <a:gd name="T65" fmla="*/ 671 h 917"/>
              <a:gd name="T66" fmla="*/ 117 w 916"/>
              <a:gd name="T67" fmla="*/ 760 h 917"/>
              <a:gd name="T68" fmla="*/ 194 w 916"/>
              <a:gd name="T69" fmla="*/ 740 h 917"/>
              <a:gd name="T70" fmla="*/ 196 w 916"/>
              <a:gd name="T71" fmla="*/ 831 h 917"/>
              <a:gd name="T72" fmla="*/ 266 w 916"/>
              <a:gd name="T73" fmla="*/ 793 h 917"/>
              <a:gd name="T74" fmla="*/ 289 w 916"/>
              <a:gd name="T75" fmla="*/ 881 h 917"/>
              <a:gd name="T76" fmla="*/ 348 w 916"/>
              <a:gd name="T77" fmla="*/ 829 h 917"/>
              <a:gd name="T78" fmla="*/ 391 w 916"/>
              <a:gd name="T79" fmla="*/ 909 h 917"/>
              <a:gd name="T80" fmla="*/ 437 w 916"/>
              <a:gd name="T81" fmla="*/ 845 h 917"/>
              <a:gd name="T82" fmla="*/ 497 w 916"/>
              <a:gd name="T83" fmla="*/ 913 h 917"/>
              <a:gd name="T84" fmla="*/ 526 w 916"/>
              <a:gd name="T85" fmla="*/ 839 h 917"/>
              <a:gd name="T86" fmla="*/ 601 w 916"/>
              <a:gd name="T87" fmla="*/ 892 h 917"/>
              <a:gd name="T88" fmla="*/ 612 w 916"/>
              <a:gd name="T89" fmla="*/ 814 h 917"/>
              <a:gd name="T90" fmla="*/ 697 w 916"/>
              <a:gd name="T91" fmla="*/ 847 h 917"/>
              <a:gd name="T92" fmla="*/ 690 w 916"/>
              <a:gd name="T93" fmla="*/ 769 h 917"/>
              <a:gd name="T94" fmla="*/ 780 w 916"/>
              <a:gd name="T95" fmla="*/ 782 h 917"/>
              <a:gd name="T96" fmla="*/ 755 w 916"/>
              <a:gd name="T97" fmla="*/ 707 h 917"/>
              <a:gd name="T98" fmla="*/ 846 w 916"/>
              <a:gd name="T99" fmla="*/ 699 h 917"/>
              <a:gd name="T100" fmla="*/ 805 w 916"/>
              <a:gd name="T101" fmla="*/ 632 h 917"/>
              <a:gd name="T102" fmla="*/ 891 w 916"/>
              <a:gd name="T103" fmla="*/ 604 h 917"/>
              <a:gd name="T104" fmla="*/ 835 w 916"/>
              <a:gd name="T105" fmla="*/ 548 h 917"/>
              <a:gd name="T106" fmla="*/ 913 w 916"/>
              <a:gd name="T107" fmla="*/ 500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16" h="917">
                <a:moveTo>
                  <a:pt x="880" y="485"/>
                </a:moveTo>
                <a:cubicBezTo>
                  <a:pt x="864" y="479"/>
                  <a:pt x="848" y="473"/>
                  <a:pt x="847" y="472"/>
                </a:cubicBezTo>
                <a:cubicBezTo>
                  <a:pt x="844" y="469"/>
                  <a:pt x="846" y="459"/>
                  <a:pt x="846" y="459"/>
                </a:cubicBezTo>
                <a:cubicBezTo>
                  <a:pt x="846" y="458"/>
                  <a:pt x="846" y="458"/>
                  <a:pt x="846" y="458"/>
                </a:cubicBezTo>
                <a:cubicBezTo>
                  <a:pt x="846" y="458"/>
                  <a:pt x="845" y="447"/>
                  <a:pt x="847" y="445"/>
                </a:cubicBezTo>
                <a:cubicBezTo>
                  <a:pt x="848" y="443"/>
                  <a:pt x="864" y="439"/>
                  <a:pt x="880" y="433"/>
                </a:cubicBezTo>
                <a:cubicBezTo>
                  <a:pt x="896" y="427"/>
                  <a:pt x="912" y="421"/>
                  <a:pt x="913" y="418"/>
                </a:cubicBezTo>
                <a:cubicBezTo>
                  <a:pt x="916" y="414"/>
                  <a:pt x="914" y="398"/>
                  <a:pt x="910" y="394"/>
                </a:cubicBezTo>
                <a:cubicBezTo>
                  <a:pt x="909" y="392"/>
                  <a:pt x="892" y="389"/>
                  <a:pt x="875" y="387"/>
                </a:cubicBezTo>
                <a:cubicBezTo>
                  <a:pt x="858" y="385"/>
                  <a:pt x="841" y="383"/>
                  <a:pt x="840" y="382"/>
                </a:cubicBezTo>
                <a:cubicBezTo>
                  <a:pt x="836" y="380"/>
                  <a:pt x="835" y="369"/>
                  <a:pt x="835" y="369"/>
                </a:cubicBezTo>
                <a:cubicBezTo>
                  <a:pt x="835" y="369"/>
                  <a:pt x="835" y="369"/>
                  <a:pt x="835" y="369"/>
                </a:cubicBezTo>
                <a:cubicBezTo>
                  <a:pt x="835" y="369"/>
                  <a:pt x="832" y="359"/>
                  <a:pt x="833" y="356"/>
                </a:cubicBezTo>
                <a:cubicBezTo>
                  <a:pt x="834" y="354"/>
                  <a:pt x="848" y="346"/>
                  <a:pt x="863" y="337"/>
                </a:cubicBezTo>
                <a:cubicBezTo>
                  <a:pt x="877" y="328"/>
                  <a:pt x="891" y="317"/>
                  <a:pt x="892" y="315"/>
                </a:cubicBezTo>
                <a:cubicBezTo>
                  <a:pt x="894" y="309"/>
                  <a:pt x="888" y="295"/>
                  <a:pt x="884" y="292"/>
                </a:cubicBezTo>
                <a:cubicBezTo>
                  <a:pt x="881" y="290"/>
                  <a:pt x="864" y="291"/>
                  <a:pt x="847" y="293"/>
                </a:cubicBezTo>
                <a:cubicBezTo>
                  <a:pt x="830" y="295"/>
                  <a:pt x="814" y="297"/>
                  <a:pt x="812" y="296"/>
                </a:cubicBezTo>
                <a:cubicBezTo>
                  <a:pt x="808" y="295"/>
                  <a:pt x="805" y="285"/>
                  <a:pt x="805" y="285"/>
                </a:cubicBezTo>
                <a:cubicBezTo>
                  <a:pt x="805" y="285"/>
                  <a:pt x="805" y="285"/>
                  <a:pt x="805" y="285"/>
                </a:cubicBezTo>
                <a:cubicBezTo>
                  <a:pt x="805" y="285"/>
                  <a:pt x="799" y="275"/>
                  <a:pt x="799" y="272"/>
                </a:cubicBezTo>
                <a:cubicBezTo>
                  <a:pt x="800" y="271"/>
                  <a:pt x="812" y="259"/>
                  <a:pt x="824" y="247"/>
                </a:cubicBezTo>
                <a:cubicBezTo>
                  <a:pt x="835" y="235"/>
                  <a:pt x="847" y="222"/>
                  <a:pt x="847" y="219"/>
                </a:cubicBezTo>
                <a:cubicBezTo>
                  <a:pt x="847" y="213"/>
                  <a:pt x="839" y="200"/>
                  <a:pt x="834" y="199"/>
                </a:cubicBezTo>
                <a:cubicBezTo>
                  <a:pt x="831" y="198"/>
                  <a:pt x="815" y="202"/>
                  <a:pt x="798" y="208"/>
                </a:cubicBezTo>
                <a:cubicBezTo>
                  <a:pt x="782" y="213"/>
                  <a:pt x="767" y="220"/>
                  <a:pt x="765" y="220"/>
                </a:cubicBezTo>
                <a:cubicBezTo>
                  <a:pt x="761" y="219"/>
                  <a:pt x="755" y="210"/>
                  <a:pt x="755" y="210"/>
                </a:cubicBezTo>
                <a:cubicBezTo>
                  <a:pt x="755" y="210"/>
                  <a:pt x="755" y="210"/>
                  <a:pt x="755" y="210"/>
                </a:cubicBezTo>
                <a:cubicBezTo>
                  <a:pt x="755" y="210"/>
                  <a:pt x="748" y="202"/>
                  <a:pt x="747" y="199"/>
                </a:cubicBezTo>
                <a:cubicBezTo>
                  <a:pt x="747" y="197"/>
                  <a:pt x="756" y="183"/>
                  <a:pt x="765" y="169"/>
                </a:cubicBezTo>
                <a:cubicBezTo>
                  <a:pt x="774" y="154"/>
                  <a:pt x="782" y="139"/>
                  <a:pt x="781" y="136"/>
                </a:cubicBezTo>
                <a:cubicBezTo>
                  <a:pt x="780" y="130"/>
                  <a:pt x="769" y="120"/>
                  <a:pt x="764" y="119"/>
                </a:cubicBezTo>
                <a:cubicBezTo>
                  <a:pt x="761" y="119"/>
                  <a:pt x="746" y="127"/>
                  <a:pt x="732" y="136"/>
                </a:cubicBezTo>
                <a:cubicBezTo>
                  <a:pt x="717" y="145"/>
                  <a:pt x="703" y="155"/>
                  <a:pt x="701" y="155"/>
                </a:cubicBezTo>
                <a:cubicBezTo>
                  <a:pt x="698" y="156"/>
                  <a:pt x="690" y="148"/>
                  <a:pt x="690" y="148"/>
                </a:cubicBezTo>
                <a:cubicBezTo>
                  <a:pt x="690" y="148"/>
                  <a:pt x="690" y="148"/>
                  <a:pt x="690" y="148"/>
                </a:cubicBezTo>
                <a:cubicBezTo>
                  <a:pt x="690" y="148"/>
                  <a:pt x="681" y="142"/>
                  <a:pt x="680" y="139"/>
                </a:cubicBezTo>
                <a:cubicBezTo>
                  <a:pt x="679" y="138"/>
                  <a:pt x="685" y="122"/>
                  <a:pt x="690" y="106"/>
                </a:cubicBezTo>
                <a:cubicBezTo>
                  <a:pt x="695" y="90"/>
                  <a:pt x="699" y="73"/>
                  <a:pt x="698" y="70"/>
                </a:cubicBezTo>
                <a:cubicBezTo>
                  <a:pt x="696" y="65"/>
                  <a:pt x="683" y="58"/>
                  <a:pt x="677" y="58"/>
                </a:cubicBezTo>
                <a:cubicBezTo>
                  <a:pt x="675" y="58"/>
                  <a:pt x="662" y="70"/>
                  <a:pt x="650" y="82"/>
                </a:cubicBezTo>
                <a:cubicBezTo>
                  <a:pt x="638" y="94"/>
                  <a:pt x="627" y="107"/>
                  <a:pt x="625" y="108"/>
                </a:cubicBezTo>
                <a:cubicBezTo>
                  <a:pt x="622" y="109"/>
                  <a:pt x="612" y="103"/>
                  <a:pt x="612" y="103"/>
                </a:cubicBezTo>
                <a:cubicBezTo>
                  <a:pt x="612" y="103"/>
                  <a:pt x="612" y="103"/>
                  <a:pt x="612" y="103"/>
                </a:cubicBezTo>
                <a:cubicBezTo>
                  <a:pt x="612" y="103"/>
                  <a:pt x="602" y="100"/>
                  <a:pt x="600" y="97"/>
                </a:cubicBezTo>
                <a:cubicBezTo>
                  <a:pt x="599" y="95"/>
                  <a:pt x="601" y="79"/>
                  <a:pt x="602" y="62"/>
                </a:cubicBezTo>
                <a:cubicBezTo>
                  <a:pt x="604" y="45"/>
                  <a:pt x="604" y="28"/>
                  <a:pt x="602" y="26"/>
                </a:cubicBezTo>
                <a:cubicBezTo>
                  <a:pt x="599" y="21"/>
                  <a:pt x="584" y="17"/>
                  <a:pt x="579" y="19"/>
                </a:cubicBezTo>
                <a:cubicBezTo>
                  <a:pt x="577" y="19"/>
                  <a:pt x="567" y="34"/>
                  <a:pt x="558" y="48"/>
                </a:cubicBezTo>
                <a:cubicBezTo>
                  <a:pt x="549" y="63"/>
                  <a:pt x="541" y="78"/>
                  <a:pt x="540" y="79"/>
                </a:cubicBezTo>
                <a:cubicBezTo>
                  <a:pt x="537" y="81"/>
                  <a:pt x="526" y="78"/>
                  <a:pt x="526" y="78"/>
                </a:cubicBezTo>
                <a:cubicBezTo>
                  <a:pt x="526" y="77"/>
                  <a:pt x="526" y="77"/>
                  <a:pt x="526" y="77"/>
                </a:cubicBezTo>
                <a:cubicBezTo>
                  <a:pt x="526" y="77"/>
                  <a:pt x="515" y="77"/>
                  <a:pt x="513" y="74"/>
                </a:cubicBezTo>
                <a:cubicBezTo>
                  <a:pt x="512" y="73"/>
                  <a:pt x="510" y="56"/>
                  <a:pt x="507" y="40"/>
                </a:cubicBezTo>
                <a:cubicBezTo>
                  <a:pt x="504" y="23"/>
                  <a:pt x="501" y="6"/>
                  <a:pt x="499" y="4"/>
                </a:cubicBezTo>
                <a:cubicBezTo>
                  <a:pt x="494" y="0"/>
                  <a:pt x="479" y="0"/>
                  <a:pt x="474" y="3"/>
                </a:cubicBezTo>
                <a:cubicBezTo>
                  <a:pt x="472" y="4"/>
                  <a:pt x="466" y="20"/>
                  <a:pt x="461" y="37"/>
                </a:cubicBezTo>
                <a:cubicBezTo>
                  <a:pt x="456" y="53"/>
                  <a:pt x="451" y="69"/>
                  <a:pt x="450" y="71"/>
                </a:cubicBezTo>
                <a:cubicBezTo>
                  <a:pt x="447" y="73"/>
                  <a:pt x="437" y="72"/>
                  <a:pt x="437" y="72"/>
                </a:cubicBezTo>
                <a:cubicBezTo>
                  <a:pt x="436" y="72"/>
                  <a:pt x="436" y="72"/>
                  <a:pt x="436" y="72"/>
                </a:cubicBezTo>
                <a:cubicBezTo>
                  <a:pt x="436" y="72"/>
                  <a:pt x="426" y="74"/>
                  <a:pt x="423" y="72"/>
                </a:cubicBezTo>
                <a:cubicBezTo>
                  <a:pt x="421" y="71"/>
                  <a:pt x="416" y="56"/>
                  <a:pt x="409" y="40"/>
                </a:cubicBezTo>
                <a:cubicBezTo>
                  <a:pt x="403" y="24"/>
                  <a:pt x="395" y="9"/>
                  <a:pt x="393" y="7"/>
                </a:cubicBezTo>
                <a:cubicBezTo>
                  <a:pt x="388" y="5"/>
                  <a:pt x="373" y="8"/>
                  <a:pt x="369" y="12"/>
                </a:cubicBezTo>
                <a:cubicBezTo>
                  <a:pt x="367" y="13"/>
                  <a:pt x="365" y="31"/>
                  <a:pt x="363" y="47"/>
                </a:cubicBezTo>
                <a:cubicBezTo>
                  <a:pt x="362" y="65"/>
                  <a:pt x="362" y="81"/>
                  <a:pt x="361" y="83"/>
                </a:cubicBezTo>
                <a:cubicBezTo>
                  <a:pt x="359" y="86"/>
                  <a:pt x="348" y="88"/>
                  <a:pt x="348" y="88"/>
                </a:cubicBezTo>
                <a:cubicBezTo>
                  <a:pt x="348" y="88"/>
                  <a:pt x="348" y="88"/>
                  <a:pt x="348" y="88"/>
                </a:cubicBezTo>
                <a:cubicBezTo>
                  <a:pt x="348" y="88"/>
                  <a:pt x="338" y="92"/>
                  <a:pt x="335" y="91"/>
                </a:cubicBezTo>
                <a:cubicBezTo>
                  <a:pt x="333" y="90"/>
                  <a:pt x="324" y="76"/>
                  <a:pt x="314" y="63"/>
                </a:cubicBezTo>
                <a:cubicBezTo>
                  <a:pt x="304" y="49"/>
                  <a:pt x="293" y="35"/>
                  <a:pt x="290" y="35"/>
                </a:cubicBezTo>
                <a:cubicBezTo>
                  <a:pt x="285" y="33"/>
                  <a:pt x="271" y="40"/>
                  <a:pt x="268" y="44"/>
                </a:cubicBezTo>
                <a:cubicBezTo>
                  <a:pt x="267" y="47"/>
                  <a:pt x="269" y="64"/>
                  <a:pt x="271" y="81"/>
                </a:cubicBezTo>
                <a:cubicBezTo>
                  <a:pt x="274" y="97"/>
                  <a:pt x="277" y="114"/>
                  <a:pt x="277" y="116"/>
                </a:cubicBezTo>
                <a:cubicBezTo>
                  <a:pt x="276" y="119"/>
                  <a:pt x="266" y="123"/>
                  <a:pt x="266" y="123"/>
                </a:cubicBezTo>
                <a:cubicBezTo>
                  <a:pt x="266" y="123"/>
                  <a:pt x="266" y="123"/>
                  <a:pt x="266" y="123"/>
                </a:cubicBezTo>
                <a:cubicBezTo>
                  <a:pt x="266" y="123"/>
                  <a:pt x="257" y="130"/>
                  <a:pt x="253" y="129"/>
                </a:cubicBezTo>
                <a:cubicBezTo>
                  <a:pt x="252" y="129"/>
                  <a:pt x="240" y="118"/>
                  <a:pt x="227" y="107"/>
                </a:cubicBezTo>
                <a:cubicBezTo>
                  <a:pt x="214" y="96"/>
                  <a:pt x="200" y="85"/>
                  <a:pt x="197" y="85"/>
                </a:cubicBezTo>
                <a:cubicBezTo>
                  <a:pt x="192" y="85"/>
                  <a:pt x="179" y="95"/>
                  <a:pt x="178" y="100"/>
                </a:cubicBezTo>
                <a:cubicBezTo>
                  <a:pt x="177" y="102"/>
                  <a:pt x="183" y="118"/>
                  <a:pt x="189" y="134"/>
                </a:cubicBezTo>
                <a:cubicBezTo>
                  <a:pt x="196" y="150"/>
                  <a:pt x="203" y="165"/>
                  <a:pt x="203" y="167"/>
                </a:cubicBezTo>
                <a:cubicBezTo>
                  <a:pt x="203" y="171"/>
                  <a:pt x="194" y="177"/>
                  <a:pt x="194" y="177"/>
                </a:cubicBezTo>
                <a:cubicBezTo>
                  <a:pt x="194" y="177"/>
                  <a:pt x="194" y="177"/>
                  <a:pt x="194" y="177"/>
                </a:cubicBezTo>
                <a:cubicBezTo>
                  <a:pt x="194" y="177"/>
                  <a:pt x="186" y="185"/>
                  <a:pt x="183" y="186"/>
                </a:cubicBezTo>
                <a:cubicBezTo>
                  <a:pt x="181" y="186"/>
                  <a:pt x="167" y="178"/>
                  <a:pt x="152" y="170"/>
                </a:cubicBezTo>
                <a:cubicBezTo>
                  <a:pt x="137" y="162"/>
                  <a:pt x="121" y="155"/>
                  <a:pt x="118" y="156"/>
                </a:cubicBezTo>
                <a:cubicBezTo>
                  <a:pt x="113" y="157"/>
                  <a:pt x="103" y="169"/>
                  <a:pt x="103" y="174"/>
                </a:cubicBezTo>
                <a:cubicBezTo>
                  <a:pt x="103" y="177"/>
                  <a:pt x="112" y="191"/>
                  <a:pt x="122" y="205"/>
                </a:cubicBezTo>
                <a:cubicBezTo>
                  <a:pt x="132" y="219"/>
                  <a:pt x="142" y="232"/>
                  <a:pt x="143" y="234"/>
                </a:cubicBezTo>
                <a:cubicBezTo>
                  <a:pt x="143" y="238"/>
                  <a:pt x="136" y="246"/>
                  <a:pt x="136" y="246"/>
                </a:cubicBezTo>
                <a:cubicBezTo>
                  <a:pt x="136" y="246"/>
                  <a:pt x="136" y="246"/>
                  <a:pt x="136" y="246"/>
                </a:cubicBezTo>
                <a:cubicBezTo>
                  <a:pt x="136" y="246"/>
                  <a:pt x="131" y="256"/>
                  <a:pt x="128" y="257"/>
                </a:cubicBezTo>
                <a:cubicBezTo>
                  <a:pt x="126" y="257"/>
                  <a:pt x="110" y="253"/>
                  <a:pt x="94" y="248"/>
                </a:cubicBezTo>
                <a:cubicBezTo>
                  <a:pt x="77" y="244"/>
                  <a:pt x="60" y="241"/>
                  <a:pt x="58" y="242"/>
                </a:cubicBezTo>
                <a:cubicBezTo>
                  <a:pt x="52" y="245"/>
                  <a:pt x="46" y="259"/>
                  <a:pt x="47" y="264"/>
                </a:cubicBezTo>
                <a:cubicBezTo>
                  <a:pt x="47" y="266"/>
                  <a:pt x="60" y="279"/>
                  <a:pt x="72" y="290"/>
                </a:cubicBezTo>
                <a:cubicBezTo>
                  <a:pt x="85" y="301"/>
                  <a:pt x="98" y="311"/>
                  <a:pt x="99" y="313"/>
                </a:cubicBezTo>
                <a:cubicBezTo>
                  <a:pt x="101" y="317"/>
                  <a:pt x="96" y="326"/>
                  <a:pt x="96" y="326"/>
                </a:cubicBezTo>
                <a:cubicBezTo>
                  <a:pt x="96" y="326"/>
                  <a:pt x="96" y="326"/>
                  <a:pt x="96" y="326"/>
                </a:cubicBezTo>
                <a:cubicBezTo>
                  <a:pt x="95" y="326"/>
                  <a:pt x="93" y="337"/>
                  <a:pt x="90" y="339"/>
                </a:cubicBezTo>
                <a:cubicBezTo>
                  <a:pt x="89" y="340"/>
                  <a:pt x="72" y="339"/>
                  <a:pt x="55" y="338"/>
                </a:cubicBezTo>
                <a:cubicBezTo>
                  <a:pt x="38" y="338"/>
                  <a:pt x="21" y="339"/>
                  <a:pt x="19" y="341"/>
                </a:cubicBezTo>
                <a:cubicBezTo>
                  <a:pt x="14" y="344"/>
                  <a:pt x="11" y="359"/>
                  <a:pt x="13" y="364"/>
                </a:cubicBezTo>
                <a:cubicBezTo>
                  <a:pt x="14" y="367"/>
                  <a:pt x="29" y="376"/>
                  <a:pt x="44" y="383"/>
                </a:cubicBezTo>
                <a:cubicBezTo>
                  <a:pt x="59" y="391"/>
                  <a:pt x="74" y="398"/>
                  <a:pt x="76" y="400"/>
                </a:cubicBezTo>
                <a:cubicBezTo>
                  <a:pt x="78" y="403"/>
                  <a:pt x="75" y="413"/>
                  <a:pt x="75" y="413"/>
                </a:cubicBezTo>
                <a:cubicBezTo>
                  <a:pt x="75" y="414"/>
                  <a:pt x="75" y="414"/>
                  <a:pt x="75" y="414"/>
                </a:cubicBezTo>
                <a:cubicBezTo>
                  <a:pt x="75" y="414"/>
                  <a:pt x="75" y="424"/>
                  <a:pt x="72" y="427"/>
                </a:cubicBezTo>
                <a:cubicBezTo>
                  <a:pt x="71" y="428"/>
                  <a:pt x="55" y="431"/>
                  <a:pt x="38" y="435"/>
                </a:cubicBezTo>
                <a:cubicBezTo>
                  <a:pt x="22" y="439"/>
                  <a:pt x="5" y="443"/>
                  <a:pt x="3" y="445"/>
                </a:cubicBezTo>
                <a:cubicBezTo>
                  <a:pt x="0" y="450"/>
                  <a:pt x="0" y="465"/>
                  <a:pt x="3" y="470"/>
                </a:cubicBezTo>
                <a:cubicBezTo>
                  <a:pt x="5" y="472"/>
                  <a:pt x="21" y="477"/>
                  <a:pt x="38" y="481"/>
                </a:cubicBezTo>
                <a:cubicBezTo>
                  <a:pt x="54" y="485"/>
                  <a:pt x="71" y="489"/>
                  <a:pt x="72" y="490"/>
                </a:cubicBezTo>
                <a:cubicBezTo>
                  <a:pt x="75" y="492"/>
                  <a:pt x="75" y="503"/>
                  <a:pt x="75" y="503"/>
                </a:cubicBezTo>
                <a:cubicBezTo>
                  <a:pt x="75" y="503"/>
                  <a:pt x="75" y="503"/>
                  <a:pt x="75" y="503"/>
                </a:cubicBezTo>
                <a:cubicBezTo>
                  <a:pt x="75" y="503"/>
                  <a:pt x="77" y="514"/>
                  <a:pt x="76" y="517"/>
                </a:cubicBezTo>
                <a:cubicBezTo>
                  <a:pt x="75" y="519"/>
                  <a:pt x="59" y="525"/>
                  <a:pt x="44" y="533"/>
                </a:cubicBezTo>
                <a:cubicBezTo>
                  <a:pt x="29" y="540"/>
                  <a:pt x="14" y="548"/>
                  <a:pt x="13" y="551"/>
                </a:cubicBezTo>
                <a:cubicBezTo>
                  <a:pt x="10" y="556"/>
                  <a:pt x="14" y="571"/>
                  <a:pt x="18" y="574"/>
                </a:cubicBezTo>
                <a:cubicBezTo>
                  <a:pt x="20" y="576"/>
                  <a:pt x="37" y="577"/>
                  <a:pt x="54" y="578"/>
                </a:cubicBezTo>
                <a:cubicBezTo>
                  <a:pt x="71" y="578"/>
                  <a:pt x="88" y="577"/>
                  <a:pt x="90" y="578"/>
                </a:cubicBezTo>
                <a:cubicBezTo>
                  <a:pt x="93" y="580"/>
                  <a:pt x="96" y="591"/>
                  <a:pt x="96" y="591"/>
                </a:cubicBezTo>
                <a:cubicBezTo>
                  <a:pt x="96" y="591"/>
                  <a:pt x="96" y="591"/>
                  <a:pt x="96" y="591"/>
                </a:cubicBezTo>
                <a:cubicBezTo>
                  <a:pt x="96" y="591"/>
                  <a:pt x="100" y="601"/>
                  <a:pt x="99" y="604"/>
                </a:cubicBezTo>
                <a:cubicBezTo>
                  <a:pt x="99" y="606"/>
                  <a:pt x="86" y="615"/>
                  <a:pt x="72" y="626"/>
                </a:cubicBezTo>
                <a:cubicBezTo>
                  <a:pt x="59" y="637"/>
                  <a:pt x="47" y="649"/>
                  <a:pt x="46" y="651"/>
                </a:cubicBezTo>
                <a:cubicBezTo>
                  <a:pt x="45" y="657"/>
                  <a:pt x="52" y="671"/>
                  <a:pt x="57" y="673"/>
                </a:cubicBezTo>
                <a:cubicBezTo>
                  <a:pt x="59" y="674"/>
                  <a:pt x="76" y="672"/>
                  <a:pt x="93" y="668"/>
                </a:cubicBezTo>
                <a:cubicBezTo>
                  <a:pt x="110" y="664"/>
                  <a:pt x="126" y="660"/>
                  <a:pt x="128" y="660"/>
                </a:cubicBezTo>
                <a:cubicBezTo>
                  <a:pt x="131" y="661"/>
                  <a:pt x="136" y="671"/>
                  <a:pt x="136" y="671"/>
                </a:cubicBezTo>
                <a:cubicBezTo>
                  <a:pt x="136" y="671"/>
                  <a:pt x="136" y="671"/>
                  <a:pt x="136" y="671"/>
                </a:cubicBezTo>
                <a:cubicBezTo>
                  <a:pt x="136" y="671"/>
                  <a:pt x="143" y="680"/>
                  <a:pt x="143" y="683"/>
                </a:cubicBezTo>
                <a:cubicBezTo>
                  <a:pt x="143" y="685"/>
                  <a:pt x="132" y="697"/>
                  <a:pt x="122" y="711"/>
                </a:cubicBezTo>
                <a:cubicBezTo>
                  <a:pt x="111" y="724"/>
                  <a:pt x="102" y="739"/>
                  <a:pt x="102" y="741"/>
                </a:cubicBezTo>
                <a:cubicBezTo>
                  <a:pt x="102" y="747"/>
                  <a:pt x="112" y="759"/>
                  <a:pt x="117" y="760"/>
                </a:cubicBezTo>
                <a:cubicBezTo>
                  <a:pt x="120" y="761"/>
                  <a:pt x="136" y="754"/>
                  <a:pt x="151" y="747"/>
                </a:cubicBezTo>
                <a:cubicBezTo>
                  <a:pt x="166" y="739"/>
                  <a:pt x="181" y="731"/>
                  <a:pt x="183" y="731"/>
                </a:cubicBezTo>
                <a:cubicBezTo>
                  <a:pt x="187" y="731"/>
                  <a:pt x="194" y="740"/>
                  <a:pt x="194" y="740"/>
                </a:cubicBezTo>
                <a:cubicBezTo>
                  <a:pt x="194" y="740"/>
                  <a:pt x="194" y="740"/>
                  <a:pt x="194" y="740"/>
                </a:cubicBezTo>
                <a:cubicBezTo>
                  <a:pt x="194" y="740"/>
                  <a:pt x="202" y="747"/>
                  <a:pt x="203" y="750"/>
                </a:cubicBezTo>
                <a:cubicBezTo>
                  <a:pt x="203" y="751"/>
                  <a:pt x="196" y="766"/>
                  <a:pt x="189" y="782"/>
                </a:cubicBezTo>
                <a:cubicBezTo>
                  <a:pt x="182" y="797"/>
                  <a:pt x="176" y="813"/>
                  <a:pt x="177" y="816"/>
                </a:cubicBezTo>
                <a:cubicBezTo>
                  <a:pt x="178" y="822"/>
                  <a:pt x="191" y="831"/>
                  <a:pt x="196" y="831"/>
                </a:cubicBezTo>
                <a:cubicBezTo>
                  <a:pt x="199" y="831"/>
                  <a:pt x="213" y="821"/>
                  <a:pt x="226" y="810"/>
                </a:cubicBezTo>
                <a:cubicBezTo>
                  <a:pt x="239" y="799"/>
                  <a:pt x="252" y="788"/>
                  <a:pt x="254" y="787"/>
                </a:cubicBezTo>
                <a:cubicBezTo>
                  <a:pt x="257" y="787"/>
                  <a:pt x="266" y="793"/>
                  <a:pt x="266" y="793"/>
                </a:cubicBezTo>
                <a:cubicBezTo>
                  <a:pt x="266" y="793"/>
                  <a:pt x="266" y="793"/>
                  <a:pt x="266" y="793"/>
                </a:cubicBezTo>
                <a:cubicBezTo>
                  <a:pt x="266" y="793"/>
                  <a:pt x="276" y="798"/>
                  <a:pt x="277" y="801"/>
                </a:cubicBezTo>
                <a:cubicBezTo>
                  <a:pt x="278" y="803"/>
                  <a:pt x="274" y="819"/>
                  <a:pt x="271" y="835"/>
                </a:cubicBezTo>
                <a:cubicBezTo>
                  <a:pt x="268" y="852"/>
                  <a:pt x="265" y="869"/>
                  <a:pt x="267" y="872"/>
                </a:cubicBezTo>
                <a:cubicBezTo>
                  <a:pt x="269" y="877"/>
                  <a:pt x="284" y="883"/>
                  <a:pt x="289" y="881"/>
                </a:cubicBezTo>
                <a:cubicBezTo>
                  <a:pt x="291" y="881"/>
                  <a:pt x="303" y="868"/>
                  <a:pt x="313" y="854"/>
                </a:cubicBezTo>
                <a:cubicBezTo>
                  <a:pt x="324" y="841"/>
                  <a:pt x="333" y="827"/>
                  <a:pt x="335" y="826"/>
                </a:cubicBezTo>
                <a:cubicBezTo>
                  <a:pt x="338" y="824"/>
                  <a:pt x="348" y="829"/>
                  <a:pt x="348" y="829"/>
                </a:cubicBezTo>
                <a:cubicBezTo>
                  <a:pt x="348" y="829"/>
                  <a:pt x="348" y="829"/>
                  <a:pt x="348" y="829"/>
                </a:cubicBezTo>
                <a:cubicBezTo>
                  <a:pt x="348" y="829"/>
                  <a:pt x="359" y="831"/>
                  <a:pt x="361" y="834"/>
                </a:cubicBezTo>
                <a:cubicBezTo>
                  <a:pt x="362" y="835"/>
                  <a:pt x="362" y="852"/>
                  <a:pt x="363" y="869"/>
                </a:cubicBezTo>
                <a:cubicBezTo>
                  <a:pt x="364" y="886"/>
                  <a:pt x="365" y="903"/>
                  <a:pt x="367" y="905"/>
                </a:cubicBezTo>
                <a:cubicBezTo>
                  <a:pt x="371" y="909"/>
                  <a:pt x="386" y="912"/>
                  <a:pt x="391" y="909"/>
                </a:cubicBezTo>
                <a:cubicBezTo>
                  <a:pt x="393" y="908"/>
                  <a:pt x="401" y="893"/>
                  <a:pt x="408" y="877"/>
                </a:cubicBezTo>
                <a:cubicBezTo>
                  <a:pt x="415" y="862"/>
                  <a:pt x="422" y="846"/>
                  <a:pt x="423" y="845"/>
                </a:cubicBezTo>
                <a:cubicBezTo>
                  <a:pt x="426" y="842"/>
                  <a:pt x="436" y="844"/>
                  <a:pt x="436" y="844"/>
                </a:cubicBezTo>
                <a:cubicBezTo>
                  <a:pt x="437" y="845"/>
                  <a:pt x="437" y="845"/>
                  <a:pt x="437" y="845"/>
                </a:cubicBezTo>
                <a:cubicBezTo>
                  <a:pt x="437" y="845"/>
                  <a:pt x="448" y="844"/>
                  <a:pt x="450" y="846"/>
                </a:cubicBezTo>
                <a:cubicBezTo>
                  <a:pt x="451" y="847"/>
                  <a:pt x="455" y="864"/>
                  <a:pt x="460" y="880"/>
                </a:cubicBezTo>
                <a:cubicBezTo>
                  <a:pt x="465" y="896"/>
                  <a:pt x="470" y="912"/>
                  <a:pt x="473" y="914"/>
                </a:cubicBezTo>
                <a:cubicBezTo>
                  <a:pt x="477" y="917"/>
                  <a:pt x="493" y="916"/>
                  <a:pt x="497" y="913"/>
                </a:cubicBezTo>
                <a:cubicBezTo>
                  <a:pt x="499" y="911"/>
                  <a:pt x="503" y="894"/>
                  <a:pt x="506" y="878"/>
                </a:cubicBezTo>
                <a:cubicBezTo>
                  <a:pt x="510" y="861"/>
                  <a:pt x="512" y="844"/>
                  <a:pt x="513" y="843"/>
                </a:cubicBezTo>
                <a:cubicBezTo>
                  <a:pt x="515" y="840"/>
                  <a:pt x="526" y="839"/>
                  <a:pt x="526" y="839"/>
                </a:cubicBezTo>
                <a:cubicBezTo>
                  <a:pt x="526" y="839"/>
                  <a:pt x="526" y="839"/>
                  <a:pt x="526" y="839"/>
                </a:cubicBezTo>
                <a:cubicBezTo>
                  <a:pt x="526" y="839"/>
                  <a:pt x="537" y="837"/>
                  <a:pt x="540" y="838"/>
                </a:cubicBezTo>
                <a:cubicBezTo>
                  <a:pt x="541" y="839"/>
                  <a:pt x="549" y="854"/>
                  <a:pt x="557" y="868"/>
                </a:cubicBezTo>
                <a:cubicBezTo>
                  <a:pt x="565" y="883"/>
                  <a:pt x="575" y="898"/>
                  <a:pt x="577" y="899"/>
                </a:cubicBezTo>
                <a:cubicBezTo>
                  <a:pt x="583" y="901"/>
                  <a:pt x="597" y="896"/>
                  <a:pt x="601" y="892"/>
                </a:cubicBezTo>
                <a:cubicBezTo>
                  <a:pt x="602" y="890"/>
                  <a:pt x="602" y="873"/>
                  <a:pt x="602" y="855"/>
                </a:cubicBezTo>
                <a:cubicBezTo>
                  <a:pt x="601" y="838"/>
                  <a:pt x="600" y="822"/>
                  <a:pt x="600" y="820"/>
                </a:cubicBezTo>
                <a:cubicBezTo>
                  <a:pt x="602" y="816"/>
                  <a:pt x="612" y="814"/>
                  <a:pt x="612" y="814"/>
                </a:cubicBezTo>
                <a:cubicBezTo>
                  <a:pt x="612" y="814"/>
                  <a:pt x="612" y="814"/>
                  <a:pt x="612" y="814"/>
                </a:cubicBezTo>
                <a:cubicBezTo>
                  <a:pt x="612" y="814"/>
                  <a:pt x="622" y="808"/>
                  <a:pt x="625" y="809"/>
                </a:cubicBezTo>
                <a:cubicBezTo>
                  <a:pt x="627" y="809"/>
                  <a:pt x="638" y="822"/>
                  <a:pt x="649" y="835"/>
                </a:cubicBezTo>
                <a:cubicBezTo>
                  <a:pt x="661" y="847"/>
                  <a:pt x="673" y="859"/>
                  <a:pt x="676" y="860"/>
                </a:cubicBezTo>
                <a:cubicBezTo>
                  <a:pt x="681" y="860"/>
                  <a:pt x="695" y="852"/>
                  <a:pt x="697" y="847"/>
                </a:cubicBezTo>
                <a:cubicBezTo>
                  <a:pt x="698" y="845"/>
                  <a:pt x="694" y="828"/>
                  <a:pt x="689" y="812"/>
                </a:cubicBezTo>
                <a:cubicBezTo>
                  <a:pt x="685" y="795"/>
                  <a:pt x="679" y="779"/>
                  <a:pt x="680" y="778"/>
                </a:cubicBezTo>
                <a:cubicBezTo>
                  <a:pt x="680" y="774"/>
                  <a:pt x="690" y="769"/>
                  <a:pt x="690" y="769"/>
                </a:cubicBezTo>
                <a:cubicBezTo>
                  <a:pt x="690" y="769"/>
                  <a:pt x="690" y="769"/>
                  <a:pt x="690" y="769"/>
                </a:cubicBezTo>
                <a:cubicBezTo>
                  <a:pt x="690" y="769"/>
                  <a:pt x="698" y="761"/>
                  <a:pt x="702" y="761"/>
                </a:cubicBezTo>
                <a:cubicBezTo>
                  <a:pt x="703" y="761"/>
                  <a:pt x="717" y="771"/>
                  <a:pt x="731" y="781"/>
                </a:cubicBezTo>
                <a:cubicBezTo>
                  <a:pt x="745" y="790"/>
                  <a:pt x="759" y="799"/>
                  <a:pt x="762" y="799"/>
                </a:cubicBezTo>
                <a:cubicBezTo>
                  <a:pt x="768" y="798"/>
                  <a:pt x="779" y="787"/>
                  <a:pt x="780" y="782"/>
                </a:cubicBezTo>
                <a:cubicBezTo>
                  <a:pt x="780" y="780"/>
                  <a:pt x="773" y="764"/>
                  <a:pt x="765" y="749"/>
                </a:cubicBezTo>
                <a:cubicBezTo>
                  <a:pt x="756" y="734"/>
                  <a:pt x="748" y="720"/>
                  <a:pt x="747" y="718"/>
                </a:cubicBezTo>
                <a:cubicBezTo>
                  <a:pt x="747" y="714"/>
                  <a:pt x="755" y="707"/>
                  <a:pt x="755" y="707"/>
                </a:cubicBezTo>
                <a:cubicBezTo>
                  <a:pt x="755" y="707"/>
                  <a:pt x="755" y="707"/>
                  <a:pt x="755" y="707"/>
                </a:cubicBezTo>
                <a:cubicBezTo>
                  <a:pt x="755" y="707"/>
                  <a:pt x="762" y="698"/>
                  <a:pt x="765" y="697"/>
                </a:cubicBezTo>
                <a:cubicBezTo>
                  <a:pt x="767" y="697"/>
                  <a:pt x="782" y="703"/>
                  <a:pt x="798" y="709"/>
                </a:cubicBezTo>
                <a:cubicBezTo>
                  <a:pt x="813" y="715"/>
                  <a:pt x="830" y="721"/>
                  <a:pt x="833" y="720"/>
                </a:cubicBezTo>
                <a:cubicBezTo>
                  <a:pt x="838" y="718"/>
                  <a:pt x="846" y="705"/>
                  <a:pt x="846" y="699"/>
                </a:cubicBezTo>
                <a:cubicBezTo>
                  <a:pt x="846" y="697"/>
                  <a:pt x="835" y="683"/>
                  <a:pt x="824" y="671"/>
                </a:cubicBezTo>
                <a:cubicBezTo>
                  <a:pt x="812" y="658"/>
                  <a:pt x="800" y="646"/>
                  <a:pt x="800" y="645"/>
                </a:cubicBezTo>
                <a:cubicBezTo>
                  <a:pt x="799" y="641"/>
                  <a:pt x="805" y="632"/>
                  <a:pt x="805" y="632"/>
                </a:cubicBezTo>
                <a:cubicBezTo>
                  <a:pt x="805" y="632"/>
                  <a:pt x="805" y="632"/>
                  <a:pt x="805" y="632"/>
                </a:cubicBezTo>
                <a:cubicBezTo>
                  <a:pt x="805" y="632"/>
                  <a:pt x="809" y="622"/>
                  <a:pt x="812" y="620"/>
                </a:cubicBezTo>
                <a:cubicBezTo>
                  <a:pt x="813" y="619"/>
                  <a:pt x="830" y="622"/>
                  <a:pt x="846" y="624"/>
                </a:cubicBezTo>
                <a:cubicBezTo>
                  <a:pt x="863" y="627"/>
                  <a:pt x="880" y="628"/>
                  <a:pt x="883" y="626"/>
                </a:cubicBezTo>
                <a:cubicBezTo>
                  <a:pt x="888" y="624"/>
                  <a:pt x="893" y="609"/>
                  <a:pt x="891" y="604"/>
                </a:cubicBezTo>
                <a:cubicBezTo>
                  <a:pt x="891" y="601"/>
                  <a:pt x="877" y="591"/>
                  <a:pt x="863" y="581"/>
                </a:cubicBezTo>
                <a:cubicBezTo>
                  <a:pt x="849" y="571"/>
                  <a:pt x="834" y="563"/>
                  <a:pt x="833" y="561"/>
                </a:cubicBezTo>
                <a:cubicBezTo>
                  <a:pt x="831" y="558"/>
                  <a:pt x="835" y="548"/>
                  <a:pt x="835" y="548"/>
                </a:cubicBezTo>
                <a:cubicBezTo>
                  <a:pt x="835" y="548"/>
                  <a:pt x="835" y="548"/>
                  <a:pt x="835" y="548"/>
                </a:cubicBezTo>
                <a:cubicBezTo>
                  <a:pt x="836" y="548"/>
                  <a:pt x="837" y="537"/>
                  <a:pt x="840" y="535"/>
                </a:cubicBezTo>
                <a:cubicBezTo>
                  <a:pt x="841" y="533"/>
                  <a:pt x="857" y="533"/>
                  <a:pt x="874" y="531"/>
                </a:cubicBezTo>
                <a:cubicBezTo>
                  <a:pt x="891" y="529"/>
                  <a:pt x="908" y="526"/>
                  <a:pt x="910" y="524"/>
                </a:cubicBezTo>
                <a:cubicBezTo>
                  <a:pt x="914" y="520"/>
                  <a:pt x="916" y="505"/>
                  <a:pt x="913" y="500"/>
                </a:cubicBezTo>
                <a:cubicBezTo>
                  <a:pt x="912" y="498"/>
                  <a:pt x="896" y="491"/>
                  <a:pt x="880" y="48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1" name="Oval 110"/>
          <p:cNvSpPr>
            <a:spLocks noChangeArrowheads="1"/>
          </p:cNvSpPr>
          <p:nvPr/>
        </p:nvSpPr>
        <p:spPr bwMode="auto">
          <a:xfrm rot="16200000">
            <a:off x="4367311" y="2537532"/>
            <a:ext cx="1284863" cy="128565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9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1" name="Freeform 120"/>
          <p:cNvSpPr>
            <a:spLocks/>
          </p:cNvSpPr>
          <p:nvPr/>
        </p:nvSpPr>
        <p:spPr bwMode="auto">
          <a:xfrm flipV="1">
            <a:off x="6097641" y="4255081"/>
            <a:ext cx="2331984" cy="2331983"/>
          </a:xfrm>
          <a:custGeom>
            <a:avLst/>
            <a:gdLst>
              <a:gd name="T0" fmla="*/ 0 w 972"/>
              <a:gd name="T1" fmla="*/ 972 h 972"/>
              <a:gd name="T2" fmla="*/ 0 w 972"/>
              <a:gd name="T3" fmla="*/ 486 h 972"/>
              <a:gd name="T4" fmla="*/ 486 w 972"/>
              <a:gd name="T5" fmla="*/ 0 h 972"/>
              <a:gd name="T6" fmla="*/ 972 w 972"/>
              <a:gd name="T7" fmla="*/ 486 h 972"/>
              <a:gd name="T8" fmla="*/ 486 w 972"/>
              <a:gd name="T9" fmla="*/ 972 h 972"/>
              <a:gd name="T10" fmla="*/ 0 w 972"/>
              <a:gd name="T11" fmla="*/ 972 h 9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2" h="972">
                <a:moveTo>
                  <a:pt x="0" y="972"/>
                </a:moveTo>
                <a:cubicBezTo>
                  <a:pt x="0" y="486"/>
                  <a:pt x="0" y="486"/>
                  <a:pt x="0" y="486"/>
                </a:cubicBezTo>
                <a:cubicBezTo>
                  <a:pt x="0" y="218"/>
                  <a:pt x="218" y="0"/>
                  <a:pt x="486" y="0"/>
                </a:cubicBezTo>
                <a:cubicBezTo>
                  <a:pt x="754" y="0"/>
                  <a:pt x="972" y="218"/>
                  <a:pt x="972" y="486"/>
                </a:cubicBezTo>
                <a:cubicBezTo>
                  <a:pt x="972" y="754"/>
                  <a:pt x="754" y="972"/>
                  <a:pt x="486" y="972"/>
                </a:cubicBezTo>
                <a:lnTo>
                  <a:pt x="0" y="97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2" name="Freeform 121"/>
          <p:cNvSpPr>
            <a:spLocks/>
          </p:cNvSpPr>
          <p:nvPr/>
        </p:nvSpPr>
        <p:spPr bwMode="auto">
          <a:xfrm flipV="1">
            <a:off x="6265731" y="4438087"/>
            <a:ext cx="1982938" cy="1985679"/>
          </a:xfrm>
          <a:custGeom>
            <a:avLst/>
            <a:gdLst>
              <a:gd name="T0" fmla="*/ 846 w 916"/>
              <a:gd name="T1" fmla="*/ 458 h 917"/>
              <a:gd name="T2" fmla="*/ 910 w 916"/>
              <a:gd name="T3" fmla="*/ 394 h 917"/>
              <a:gd name="T4" fmla="*/ 835 w 916"/>
              <a:gd name="T5" fmla="*/ 369 h 917"/>
              <a:gd name="T6" fmla="*/ 884 w 916"/>
              <a:gd name="T7" fmla="*/ 292 h 917"/>
              <a:gd name="T8" fmla="*/ 805 w 916"/>
              <a:gd name="T9" fmla="*/ 285 h 917"/>
              <a:gd name="T10" fmla="*/ 834 w 916"/>
              <a:gd name="T11" fmla="*/ 199 h 917"/>
              <a:gd name="T12" fmla="*/ 755 w 916"/>
              <a:gd name="T13" fmla="*/ 210 h 917"/>
              <a:gd name="T14" fmla="*/ 764 w 916"/>
              <a:gd name="T15" fmla="*/ 119 h 917"/>
              <a:gd name="T16" fmla="*/ 690 w 916"/>
              <a:gd name="T17" fmla="*/ 148 h 917"/>
              <a:gd name="T18" fmla="*/ 677 w 916"/>
              <a:gd name="T19" fmla="*/ 58 h 917"/>
              <a:gd name="T20" fmla="*/ 612 w 916"/>
              <a:gd name="T21" fmla="*/ 103 h 917"/>
              <a:gd name="T22" fmla="*/ 579 w 916"/>
              <a:gd name="T23" fmla="*/ 19 h 917"/>
              <a:gd name="T24" fmla="*/ 526 w 916"/>
              <a:gd name="T25" fmla="*/ 77 h 917"/>
              <a:gd name="T26" fmla="*/ 474 w 916"/>
              <a:gd name="T27" fmla="*/ 3 h 917"/>
              <a:gd name="T28" fmla="*/ 436 w 916"/>
              <a:gd name="T29" fmla="*/ 72 h 917"/>
              <a:gd name="T30" fmla="*/ 369 w 916"/>
              <a:gd name="T31" fmla="*/ 12 h 917"/>
              <a:gd name="T32" fmla="*/ 348 w 916"/>
              <a:gd name="T33" fmla="*/ 88 h 917"/>
              <a:gd name="T34" fmla="*/ 268 w 916"/>
              <a:gd name="T35" fmla="*/ 44 h 917"/>
              <a:gd name="T36" fmla="*/ 266 w 916"/>
              <a:gd name="T37" fmla="*/ 123 h 917"/>
              <a:gd name="T38" fmla="*/ 178 w 916"/>
              <a:gd name="T39" fmla="*/ 100 h 917"/>
              <a:gd name="T40" fmla="*/ 194 w 916"/>
              <a:gd name="T41" fmla="*/ 177 h 917"/>
              <a:gd name="T42" fmla="*/ 103 w 916"/>
              <a:gd name="T43" fmla="*/ 174 h 917"/>
              <a:gd name="T44" fmla="*/ 136 w 916"/>
              <a:gd name="T45" fmla="*/ 246 h 917"/>
              <a:gd name="T46" fmla="*/ 47 w 916"/>
              <a:gd name="T47" fmla="*/ 264 h 917"/>
              <a:gd name="T48" fmla="*/ 96 w 916"/>
              <a:gd name="T49" fmla="*/ 326 h 917"/>
              <a:gd name="T50" fmla="*/ 13 w 916"/>
              <a:gd name="T51" fmla="*/ 364 h 917"/>
              <a:gd name="T52" fmla="*/ 75 w 916"/>
              <a:gd name="T53" fmla="*/ 414 h 917"/>
              <a:gd name="T54" fmla="*/ 3 w 916"/>
              <a:gd name="T55" fmla="*/ 470 h 917"/>
              <a:gd name="T56" fmla="*/ 75 w 916"/>
              <a:gd name="T57" fmla="*/ 503 h 917"/>
              <a:gd name="T58" fmla="*/ 18 w 916"/>
              <a:gd name="T59" fmla="*/ 574 h 917"/>
              <a:gd name="T60" fmla="*/ 96 w 916"/>
              <a:gd name="T61" fmla="*/ 591 h 917"/>
              <a:gd name="T62" fmla="*/ 57 w 916"/>
              <a:gd name="T63" fmla="*/ 673 h 917"/>
              <a:gd name="T64" fmla="*/ 136 w 916"/>
              <a:gd name="T65" fmla="*/ 671 h 917"/>
              <a:gd name="T66" fmla="*/ 117 w 916"/>
              <a:gd name="T67" fmla="*/ 760 h 917"/>
              <a:gd name="T68" fmla="*/ 194 w 916"/>
              <a:gd name="T69" fmla="*/ 740 h 917"/>
              <a:gd name="T70" fmla="*/ 196 w 916"/>
              <a:gd name="T71" fmla="*/ 831 h 917"/>
              <a:gd name="T72" fmla="*/ 266 w 916"/>
              <a:gd name="T73" fmla="*/ 793 h 917"/>
              <a:gd name="T74" fmla="*/ 289 w 916"/>
              <a:gd name="T75" fmla="*/ 881 h 917"/>
              <a:gd name="T76" fmla="*/ 348 w 916"/>
              <a:gd name="T77" fmla="*/ 829 h 917"/>
              <a:gd name="T78" fmla="*/ 391 w 916"/>
              <a:gd name="T79" fmla="*/ 909 h 917"/>
              <a:gd name="T80" fmla="*/ 437 w 916"/>
              <a:gd name="T81" fmla="*/ 845 h 917"/>
              <a:gd name="T82" fmla="*/ 497 w 916"/>
              <a:gd name="T83" fmla="*/ 913 h 917"/>
              <a:gd name="T84" fmla="*/ 526 w 916"/>
              <a:gd name="T85" fmla="*/ 839 h 917"/>
              <a:gd name="T86" fmla="*/ 601 w 916"/>
              <a:gd name="T87" fmla="*/ 892 h 917"/>
              <a:gd name="T88" fmla="*/ 612 w 916"/>
              <a:gd name="T89" fmla="*/ 814 h 917"/>
              <a:gd name="T90" fmla="*/ 697 w 916"/>
              <a:gd name="T91" fmla="*/ 847 h 917"/>
              <a:gd name="T92" fmla="*/ 690 w 916"/>
              <a:gd name="T93" fmla="*/ 769 h 917"/>
              <a:gd name="T94" fmla="*/ 780 w 916"/>
              <a:gd name="T95" fmla="*/ 782 h 917"/>
              <a:gd name="T96" fmla="*/ 755 w 916"/>
              <a:gd name="T97" fmla="*/ 707 h 917"/>
              <a:gd name="T98" fmla="*/ 846 w 916"/>
              <a:gd name="T99" fmla="*/ 699 h 917"/>
              <a:gd name="T100" fmla="*/ 805 w 916"/>
              <a:gd name="T101" fmla="*/ 632 h 917"/>
              <a:gd name="T102" fmla="*/ 891 w 916"/>
              <a:gd name="T103" fmla="*/ 604 h 917"/>
              <a:gd name="T104" fmla="*/ 835 w 916"/>
              <a:gd name="T105" fmla="*/ 548 h 917"/>
              <a:gd name="T106" fmla="*/ 913 w 916"/>
              <a:gd name="T107" fmla="*/ 500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16" h="917">
                <a:moveTo>
                  <a:pt x="880" y="485"/>
                </a:moveTo>
                <a:cubicBezTo>
                  <a:pt x="864" y="479"/>
                  <a:pt x="848" y="473"/>
                  <a:pt x="847" y="472"/>
                </a:cubicBezTo>
                <a:cubicBezTo>
                  <a:pt x="844" y="469"/>
                  <a:pt x="846" y="459"/>
                  <a:pt x="846" y="459"/>
                </a:cubicBezTo>
                <a:cubicBezTo>
                  <a:pt x="846" y="458"/>
                  <a:pt x="846" y="458"/>
                  <a:pt x="846" y="458"/>
                </a:cubicBezTo>
                <a:cubicBezTo>
                  <a:pt x="846" y="458"/>
                  <a:pt x="845" y="447"/>
                  <a:pt x="847" y="445"/>
                </a:cubicBezTo>
                <a:cubicBezTo>
                  <a:pt x="848" y="443"/>
                  <a:pt x="864" y="439"/>
                  <a:pt x="880" y="433"/>
                </a:cubicBezTo>
                <a:cubicBezTo>
                  <a:pt x="896" y="427"/>
                  <a:pt x="912" y="421"/>
                  <a:pt x="913" y="418"/>
                </a:cubicBezTo>
                <a:cubicBezTo>
                  <a:pt x="916" y="414"/>
                  <a:pt x="914" y="398"/>
                  <a:pt x="910" y="394"/>
                </a:cubicBezTo>
                <a:cubicBezTo>
                  <a:pt x="909" y="392"/>
                  <a:pt x="892" y="389"/>
                  <a:pt x="875" y="387"/>
                </a:cubicBezTo>
                <a:cubicBezTo>
                  <a:pt x="858" y="385"/>
                  <a:pt x="841" y="383"/>
                  <a:pt x="840" y="382"/>
                </a:cubicBezTo>
                <a:cubicBezTo>
                  <a:pt x="836" y="380"/>
                  <a:pt x="835" y="369"/>
                  <a:pt x="835" y="369"/>
                </a:cubicBezTo>
                <a:cubicBezTo>
                  <a:pt x="835" y="369"/>
                  <a:pt x="835" y="369"/>
                  <a:pt x="835" y="369"/>
                </a:cubicBezTo>
                <a:cubicBezTo>
                  <a:pt x="835" y="369"/>
                  <a:pt x="832" y="359"/>
                  <a:pt x="833" y="356"/>
                </a:cubicBezTo>
                <a:cubicBezTo>
                  <a:pt x="834" y="354"/>
                  <a:pt x="848" y="346"/>
                  <a:pt x="863" y="337"/>
                </a:cubicBezTo>
                <a:cubicBezTo>
                  <a:pt x="877" y="328"/>
                  <a:pt x="891" y="317"/>
                  <a:pt x="892" y="315"/>
                </a:cubicBezTo>
                <a:cubicBezTo>
                  <a:pt x="894" y="309"/>
                  <a:pt x="888" y="295"/>
                  <a:pt x="884" y="292"/>
                </a:cubicBezTo>
                <a:cubicBezTo>
                  <a:pt x="881" y="290"/>
                  <a:pt x="864" y="291"/>
                  <a:pt x="847" y="293"/>
                </a:cubicBezTo>
                <a:cubicBezTo>
                  <a:pt x="830" y="295"/>
                  <a:pt x="814" y="297"/>
                  <a:pt x="812" y="296"/>
                </a:cubicBezTo>
                <a:cubicBezTo>
                  <a:pt x="808" y="295"/>
                  <a:pt x="805" y="285"/>
                  <a:pt x="805" y="285"/>
                </a:cubicBezTo>
                <a:cubicBezTo>
                  <a:pt x="805" y="285"/>
                  <a:pt x="805" y="285"/>
                  <a:pt x="805" y="285"/>
                </a:cubicBezTo>
                <a:cubicBezTo>
                  <a:pt x="805" y="285"/>
                  <a:pt x="799" y="275"/>
                  <a:pt x="799" y="272"/>
                </a:cubicBezTo>
                <a:cubicBezTo>
                  <a:pt x="800" y="271"/>
                  <a:pt x="812" y="259"/>
                  <a:pt x="824" y="247"/>
                </a:cubicBezTo>
                <a:cubicBezTo>
                  <a:pt x="835" y="235"/>
                  <a:pt x="847" y="222"/>
                  <a:pt x="847" y="219"/>
                </a:cubicBezTo>
                <a:cubicBezTo>
                  <a:pt x="847" y="213"/>
                  <a:pt x="839" y="200"/>
                  <a:pt x="834" y="199"/>
                </a:cubicBezTo>
                <a:cubicBezTo>
                  <a:pt x="831" y="198"/>
                  <a:pt x="815" y="202"/>
                  <a:pt x="798" y="208"/>
                </a:cubicBezTo>
                <a:cubicBezTo>
                  <a:pt x="782" y="213"/>
                  <a:pt x="767" y="220"/>
                  <a:pt x="765" y="220"/>
                </a:cubicBezTo>
                <a:cubicBezTo>
                  <a:pt x="761" y="219"/>
                  <a:pt x="755" y="210"/>
                  <a:pt x="755" y="210"/>
                </a:cubicBezTo>
                <a:cubicBezTo>
                  <a:pt x="755" y="210"/>
                  <a:pt x="755" y="210"/>
                  <a:pt x="755" y="210"/>
                </a:cubicBezTo>
                <a:cubicBezTo>
                  <a:pt x="755" y="210"/>
                  <a:pt x="748" y="202"/>
                  <a:pt x="747" y="199"/>
                </a:cubicBezTo>
                <a:cubicBezTo>
                  <a:pt x="747" y="197"/>
                  <a:pt x="756" y="183"/>
                  <a:pt x="765" y="169"/>
                </a:cubicBezTo>
                <a:cubicBezTo>
                  <a:pt x="774" y="154"/>
                  <a:pt x="782" y="139"/>
                  <a:pt x="781" y="136"/>
                </a:cubicBezTo>
                <a:cubicBezTo>
                  <a:pt x="780" y="130"/>
                  <a:pt x="769" y="120"/>
                  <a:pt x="764" y="119"/>
                </a:cubicBezTo>
                <a:cubicBezTo>
                  <a:pt x="761" y="119"/>
                  <a:pt x="746" y="127"/>
                  <a:pt x="732" y="136"/>
                </a:cubicBezTo>
                <a:cubicBezTo>
                  <a:pt x="717" y="145"/>
                  <a:pt x="703" y="155"/>
                  <a:pt x="701" y="155"/>
                </a:cubicBezTo>
                <a:cubicBezTo>
                  <a:pt x="698" y="156"/>
                  <a:pt x="690" y="148"/>
                  <a:pt x="690" y="148"/>
                </a:cubicBezTo>
                <a:cubicBezTo>
                  <a:pt x="690" y="148"/>
                  <a:pt x="690" y="148"/>
                  <a:pt x="690" y="148"/>
                </a:cubicBezTo>
                <a:cubicBezTo>
                  <a:pt x="690" y="148"/>
                  <a:pt x="681" y="142"/>
                  <a:pt x="680" y="139"/>
                </a:cubicBezTo>
                <a:cubicBezTo>
                  <a:pt x="679" y="138"/>
                  <a:pt x="685" y="122"/>
                  <a:pt x="690" y="106"/>
                </a:cubicBezTo>
                <a:cubicBezTo>
                  <a:pt x="695" y="90"/>
                  <a:pt x="699" y="73"/>
                  <a:pt x="698" y="70"/>
                </a:cubicBezTo>
                <a:cubicBezTo>
                  <a:pt x="696" y="65"/>
                  <a:pt x="683" y="58"/>
                  <a:pt x="677" y="58"/>
                </a:cubicBezTo>
                <a:cubicBezTo>
                  <a:pt x="675" y="58"/>
                  <a:pt x="662" y="70"/>
                  <a:pt x="650" y="82"/>
                </a:cubicBezTo>
                <a:cubicBezTo>
                  <a:pt x="638" y="94"/>
                  <a:pt x="627" y="107"/>
                  <a:pt x="625" y="108"/>
                </a:cubicBezTo>
                <a:cubicBezTo>
                  <a:pt x="622" y="109"/>
                  <a:pt x="612" y="103"/>
                  <a:pt x="612" y="103"/>
                </a:cubicBezTo>
                <a:cubicBezTo>
                  <a:pt x="612" y="103"/>
                  <a:pt x="612" y="103"/>
                  <a:pt x="612" y="103"/>
                </a:cubicBezTo>
                <a:cubicBezTo>
                  <a:pt x="612" y="103"/>
                  <a:pt x="602" y="100"/>
                  <a:pt x="600" y="97"/>
                </a:cubicBezTo>
                <a:cubicBezTo>
                  <a:pt x="599" y="95"/>
                  <a:pt x="601" y="79"/>
                  <a:pt x="602" y="62"/>
                </a:cubicBezTo>
                <a:cubicBezTo>
                  <a:pt x="604" y="45"/>
                  <a:pt x="604" y="28"/>
                  <a:pt x="602" y="26"/>
                </a:cubicBezTo>
                <a:cubicBezTo>
                  <a:pt x="599" y="21"/>
                  <a:pt x="584" y="17"/>
                  <a:pt x="579" y="19"/>
                </a:cubicBezTo>
                <a:cubicBezTo>
                  <a:pt x="577" y="19"/>
                  <a:pt x="567" y="34"/>
                  <a:pt x="558" y="48"/>
                </a:cubicBezTo>
                <a:cubicBezTo>
                  <a:pt x="549" y="63"/>
                  <a:pt x="541" y="78"/>
                  <a:pt x="540" y="79"/>
                </a:cubicBezTo>
                <a:cubicBezTo>
                  <a:pt x="537" y="81"/>
                  <a:pt x="526" y="78"/>
                  <a:pt x="526" y="78"/>
                </a:cubicBezTo>
                <a:cubicBezTo>
                  <a:pt x="526" y="77"/>
                  <a:pt x="526" y="77"/>
                  <a:pt x="526" y="77"/>
                </a:cubicBezTo>
                <a:cubicBezTo>
                  <a:pt x="526" y="77"/>
                  <a:pt x="515" y="77"/>
                  <a:pt x="513" y="74"/>
                </a:cubicBezTo>
                <a:cubicBezTo>
                  <a:pt x="512" y="73"/>
                  <a:pt x="510" y="56"/>
                  <a:pt x="507" y="40"/>
                </a:cubicBezTo>
                <a:cubicBezTo>
                  <a:pt x="504" y="23"/>
                  <a:pt x="501" y="6"/>
                  <a:pt x="499" y="4"/>
                </a:cubicBezTo>
                <a:cubicBezTo>
                  <a:pt x="494" y="0"/>
                  <a:pt x="479" y="0"/>
                  <a:pt x="474" y="3"/>
                </a:cubicBezTo>
                <a:cubicBezTo>
                  <a:pt x="472" y="4"/>
                  <a:pt x="466" y="20"/>
                  <a:pt x="461" y="37"/>
                </a:cubicBezTo>
                <a:cubicBezTo>
                  <a:pt x="456" y="53"/>
                  <a:pt x="451" y="69"/>
                  <a:pt x="450" y="71"/>
                </a:cubicBezTo>
                <a:cubicBezTo>
                  <a:pt x="447" y="73"/>
                  <a:pt x="437" y="72"/>
                  <a:pt x="437" y="72"/>
                </a:cubicBezTo>
                <a:cubicBezTo>
                  <a:pt x="436" y="72"/>
                  <a:pt x="436" y="72"/>
                  <a:pt x="436" y="72"/>
                </a:cubicBezTo>
                <a:cubicBezTo>
                  <a:pt x="436" y="72"/>
                  <a:pt x="426" y="74"/>
                  <a:pt x="423" y="72"/>
                </a:cubicBezTo>
                <a:cubicBezTo>
                  <a:pt x="421" y="71"/>
                  <a:pt x="416" y="56"/>
                  <a:pt x="409" y="40"/>
                </a:cubicBezTo>
                <a:cubicBezTo>
                  <a:pt x="403" y="24"/>
                  <a:pt x="395" y="9"/>
                  <a:pt x="393" y="7"/>
                </a:cubicBezTo>
                <a:cubicBezTo>
                  <a:pt x="388" y="5"/>
                  <a:pt x="373" y="8"/>
                  <a:pt x="369" y="12"/>
                </a:cubicBezTo>
                <a:cubicBezTo>
                  <a:pt x="367" y="13"/>
                  <a:pt x="365" y="31"/>
                  <a:pt x="363" y="47"/>
                </a:cubicBezTo>
                <a:cubicBezTo>
                  <a:pt x="362" y="65"/>
                  <a:pt x="362" y="81"/>
                  <a:pt x="361" y="83"/>
                </a:cubicBezTo>
                <a:cubicBezTo>
                  <a:pt x="359" y="86"/>
                  <a:pt x="348" y="88"/>
                  <a:pt x="348" y="88"/>
                </a:cubicBezTo>
                <a:cubicBezTo>
                  <a:pt x="348" y="88"/>
                  <a:pt x="348" y="88"/>
                  <a:pt x="348" y="88"/>
                </a:cubicBezTo>
                <a:cubicBezTo>
                  <a:pt x="348" y="88"/>
                  <a:pt x="338" y="92"/>
                  <a:pt x="335" y="91"/>
                </a:cubicBezTo>
                <a:cubicBezTo>
                  <a:pt x="333" y="90"/>
                  <a:pt x="324" y="76"/>
                  <a:pt x="314" y="63"/>
                </a:cubicBezTo>
                <a:cubicBezTo>
                  <a:pt x="304" y="49"/>
                  <a:pt x="293" y="35"/>
                  <a:pt x="290" y="35"/>
                </a:cubicBezTo>
                <a:cubicBezTo>
                  <a:pt x="285" y="33"/>
                  <a:pt x="271" y="40"/>
                  <a:pt x="268" y="44"/>
                </a:cubicBezTo>
                <a:cubicBezTo>
                  <a:pt x="267" y="47"/>
                  <a:pt x="269" y="64"/>
                  <a:pt x="271" y="81"/>
                </a:cubicBezTo>
                <a:cubicBezTo>
                  <a:pt x="274" y="97"/>
                  <a:pt x="277" y="114"/>
                  <a:pt x="277" y="116"/>
                </a:cubicBezTo>
                <a:cubicBezTo>
                  <a:pt x="276" y="119"/>
                  <a:pt x="266" y="123"/>
                  <a:pt x="266" y="123"/>
                </a:cubicBezTo>
                <a:cubicBezTo>
                  <a:pt x="266" y="123"/>
                  <a:pt x="266" y="123"/>
                  <a:pt x="266" y="123"/>
                </a:cubicBezTo>
                <a:cubicBezTo>
                  <a:pt x="266" y="123"/>
                  <a:pt x="257" y="130"/>
                  <a:pt x="253" y="129"/>
                </a:cubicBezTo>
                <a:cubicBezTo>
                  <a:pt x="252" y="129"/>
                  <a:pt x="240" y="118"/>
                  <a:pt x="227" y="107"/>
                </a:cubicBezTo>
                <a:cubicBezTo>
                  <a:pt x="214" y="96"/>
                  <a:pt x="200" y="85"/>
                  <a:pt x="197" y="85"/>
                </a:cubicBezTo>
                <a:cubicBezTo>
                  <a:pt x="192" y="85"/>
                  <a:pt x="179" y="95"/>
                  <a:pt x="178" y="100"/>
                </a:cubicBezTo>
                <a:cubicBezTo>
                  <a:pt x="177" y="102"/>
                  <a:pt x="183" y="118"/>
                  <a:pt x="189" y="134"/>
                </a:cubicBezTo>
                <a:cubicBezTo>
                  <a:pt x="196" y="150"/>
                  <a:pt x="203" y="165"/>
                  <a:pt x="203" y="167"/>
                </a:cubicBezTo>
                <a:cubicBezTo>
                  <a:pt x="203" y="171"/>
                  <a:pt x="194" y="177"/>
                  <a:pt x="194" y="177"/>
                </a:cubicBezTo>
                <a:cubicBezTo>
                  <a:pt x="194" y="177"/>
                  <a:pt x="194" y="177"/>
                  <a:pt x="194" y="177"/>
                </a:cubicBezTo>
                <a:cubicBezTo>
                  <a:pt x="194" y="177"/>
                  <a:pt x="186" y="185"/>
                  <a:pt x="183" y="186"/>
                </a:cubicBezTo>
                <a:cubicBezTo>
                  <a:pt x="181" y="186"/>
                  <a:pt x="167" y="178"/>
                  <a:pt x="152" y="170"/>
                </a:cubicBezTo>
                <a:cubicBezTo>
                  <a:pt x="137" y="162"/>
                  <a:pt x="121" y="155"/>
                  <a:pt x="118" y="156"/>
                </a:cubicBezTo>
                <a:cubicBezTo>
                  <a:pt x="113" y="157"/>
                  <a:pt x="103" y="169"/>
                  <a:pt x="103" y="174"/>
                </a:cubicBezTo>
                <a:cubicBezTo>
                  <a:pt x="103" y="177"/>
                  <a:pt x="112" y="191"/>
                  <a:pt x="122" y="205"/>
                </a:cubicBezTo>
                <a:cubicBezTo>
                  <a:pt x="132" y="219"/>
                  <a:pt x="142" y="232"/>
                  <a:pt x="143" y="234"/>
                </a:cubicBezTo>
                <a:cubicBezTo>
                  <a:pt x="143" y="238"/>
                  <a:pt x="136" y="246"/>
                  <a:pt x="136" y="246"/>
                </a:cubicBezTo>
                <a:cubicBezTo>
                  <a:pt x="136" y="246"/>
                  <a:pt x="136" y="246"/>
                  <a:pt x="136" y="246"/>
                </a:cubicBezTo>
                <a:cubicBezTo>
                  <a:pt x="136" y="246"/>
                  <a:pt x="131" y="256"/>
                  <a:pt x="128" y="257"/>
                </a:cubicBezTo>
                <a:cubicBezTo>
                  <a:pt x="126" y="257"/>
                  <a:pt x="110" y="253"/>
                  <a:pt x="94" y="248"/>
                </a:cubicBezTo>
                <a:cubicBezTo>
                  <a:pt x="77" y="244"/>
                  <a:pt x="60" y="241"/>
                  <a:pt x="58" y="242"/>
                </a:cubicBezTo>
                <a:cubicBezTo>
                  <a:pt x="52" y="245"/>
                  <a:pt x="46" y="259"/>
                  <a:pt x="47" y="264"/>
                </a:cubicBezTo>
                <a:cubicBezTo>
                  <a:pt x="47" y="266"/>
                  <a:pt x="60" y="279"/>
                  <a:pt x="72" y="290"/>
                </a:cubicBezTo>
                <a:cubicBezTo>
                  <a:pt x="85" y="301"/>
                  <a:pt x="98" y="311"/>
                  <a:pt x="99" y="313"/>
                </a:cubicBezTo>
                <a:cubicBezTo>
                  <a:pt x="101" y="317"/>
                  <a:pt x="96" y="326"/>
                  <a:pt x="96" y="326"/>
                </a:cubicBezTo>
                <a:cubicBezTo>
                  <a:pt x="96" y="326"/>
                  <a:pt x="96" y="326"/>
                  <a:pt x="96" y="326"/>
                </a:cubicBezTo>
                <a:cubicBezTo>
                  <a:pt x="95" y="326"/>
                  <a:pt x="93" y="337"/>
                  <a:pt x="90" y="339"/>
                </a:cubicBezTo>
                <a:cubicBezTo>
                  <a:pt x="89" y="340"/>
                  <a:pt x="72" y="339"/>
                  <a:pt x="55" y="338"/>
                </a:cubicBezTo>
                <a:cubicBezTo>
                  <a:pt x="38" y="338"/>
                  <a:pt x="21" y="339"/>
                  <a:pt x="19" y="341"/>
                </a:cubicBezTo>
                <a:cubicBezTo>
                  <a:pt x="14" y="344"/>
                  <a:pt x="11" y="359"/>
                  <a:pt x="13" y="364"/>
                </a:cubicBezTo>
                <a:cubicBezTo>
                  <a:pt x="14" y="367"/>
                  <a:pt x="29" y="376"/>
                  <a:pt x="44" y="383"/>
                </a:cubicBezTo>
                <a:cubicBezTo>
                  <a:pt x="59" y="391"/>
                  <a:pt x="74" y="398"/>
                  <a:pt x="76" y="400"/>
                </a:cubicBezTo>
                <a:cubicBezTo>
                  <a:pt x="78" y="403"/>
                  <a:pt x="75" y="413"/>
                  <a:pt x="75" y="413"/>
                </a:cubicBezTo>
                <a:cubicBezTo>
                  <a:pt x="75" y="414"/>
                  <a:pt x="75" y="414"/>
                  <a:pt x="75" y="414"/>
                </a:cubicBezTo>
                <a:cubicBezTo>
                  <a:pt x="75" y="414"/>
                  <a:pt x="75" y="424"/>
                  <a:pt x="72" y="427"/>
                </a:cubicBezTo>
                <a:cubicBezTo>
                  <a:pt x="71" y="428"/>
                  <a:pt x="55" y="431"/>
                  <a:pt x="38" y="435"/>
                </a:cubicBezTo>
                <a:cubicBezTo>
                  <a:pt x="22" y="439"/>
                  <a:pt x="5" y="443"/>
                  <a:pt x="3" y="445"/>
                </a:cubicBezTo>
                <a:cubicBezTo>
                  <a:pt x="0" y="450"/>
                  <a:pt x="0" y="465"/>
                  <a:pt x="3" y="470"/>
                </a:cubicBezTo>
                <a:cubicBezTo>
                  <a:pt x="5" y="472"/>
                  <a:pt x="21" y="477"/>
                  <a:pt x="38" y="481"/>
                </a:cubicBezTo>
                <a:cubicBezTo>
                  <a:pt x="54" y="485"/>
                  <a:pt x="71" y="489"/>
                  <a:pt x="72" y="490"/>
                </a:cubicBezTo>
                <a:cubicBezTo>
                  <a:pt x="75" y="492"/>
                  <a:pt x="75" y="503"/>
                  <a:pt x="75" y="503"/>
                </a:cubicBezTo>
                <a:cubicBezTo>
                  <a:pt x="75" y="503"/>
                  <a:pt x="75" y="503"/>
                  <a:pt x="75" y="503"/>
                </a:cubicBezTo>
                <a:cubicBezTo>
                  <a:pt x="75" y="503"/>
                  <a:pt x="77" y="514"/>
                  <a:pt x="76" y="517"/>
                </a:cubicBezTo>
                <a:cubicBezTo>
                  <a:pt x="75" y="519"/>
                  <a:pt x="59" y="525"/>
                  <a:pt x="44" y="533"/>
                </a:cubicBezTo>
                <a:cubicBezTo>
                  <a:pt x="29" y="540"/>
                  <a:pt x="14" y="548"/>
                  <a:pt x="13" y="551"/>
                </a:cubicBezTo>
                <a:cubicBezTo>
                  <a:pt x="10" y="556"/>
                  <a:pt x="14" y="571"/>
                  <a:pt x="18" y="574"/>
                </a:cubicBezTo>
                <a:cubicBezTo>
                  <a:pt x="20" y="576"/>
                  <a:pt x="37" y="577"/>
                  <a:pt x="54" y="578"/>
                </a:cubicBezTo>
                <a:cubicBezTo>
                  <a:pt x="71" y="578"/>
                  <a:pt x="88" y="577"/>
                  <a:pt x="90" y="578"/>
                </a:cubicBezTo>
                <a:cubicBezTo>
                  <a:pt x="93" y="580"/>
                  <a:pt x="96" y="591"/>
                  <a:pt x="96" y="591"/>
                </a:cubicBezTo>
                <a:cubicBezTo>
                  <a:pt x="96" y="591"/>
                  <a:pt x="96" y="591"/>
                  <a:pt x="96" y="591"/>
                </a:cubicBezTo>
                <a:cubicBezTo>
                  <a:pt x="96" y="591"/>
                  <a:pt x="100" y="601"/>
                  <a:pt x="99" y="604"/>
                </a:cubicBezTo>
                <a:cubicBezTo>
                  <a:pt x="99" y="606"/>
                  <a:pt x="86" y="615"/>
                  <a:pt x="72" y="626"/>
                </a:cubicBezTo>
                <a:cubicBezTo>
                  <a:pt x="59" y="637"/>
                  <a:pt x="47" y="649"/>
                  <a:pt x="46" y="651"/>
                </a:cubicBezTo>
                <a:cubicBezTo>
                  <a:pt x="45" y="657"/>
                  <a:pt x="52" y="671"/>
                  <a:pt x="57" y="673"/>
                </a:cubicBezTo>
                <a:cubicBezTo>
                  <a:pt x="59" y="674"/>
                  <a:pt x="76" y="672"/>
                  <a:pt x="93" y="668"/>
                </a:cubicBezTo>
                <a:cubicBezTo>
                  <a:pt x="110" y="664"/>
                  <a:pt x="126" y="660"/>
                  <a:pt x="128" y="660"/>
                </a:cubicBezTo>
                <a:cubicBezTo>
                  <a:pt x="131" y="661"/>
                  <a:pt x="136" y="671"/>
                  <a:pt x="136" y="671"/>
                </a:cubicBezTo>
                <a:cubicBezTo>
                  <a:pt x="136" y="671"/>
                  <a:pt x="136" y="671"/>
                  <a:pt x="136" y="671"/>
                </a:cubicBezTo>
                <a:cubicBezTo>
                  <a:pt x="136" y="671"/>
                  <a:pt x="143" y="680"/>
                  <a:pt x="143" y="683"/>
                </a:cubicBezTo>
                <a:cubicBezTo>
                  <a:pt x="143" y="685"/>
                  <a:pt x="132" y="697"/>
                  <a:pt x="122" y="711"/>
                </a:cubicBezTo>
                <a:cubicBezTo>
                  <a:pt x="111" y="724"/>
                  <a:pt x="102" y="739"/>
                  <a:pt x="102" y="741"/>
                </a:cubicBezTo>
                <a:cubicBezTo>
                  <a:pt x="102" y="747"/>
                  <a:pt x="112" y="759"/>
                  <a:pt x="117" y="760"/>
                </a:cubicBezTo>
                <a:cubicBezTo>
                  <a:pt x="120" y="761"/>
                  <a:pt x="136" y="754"/>
                  <a:pt x="151" y="747"/>
                </a:cubicBezTo>
                <a:cubicBezTo>
                  <a:pt x="166" y="739"/>
                  <a:pt x="181" y="731"/>
                  <a:pt x="183" y="731"/>
                </a:cubicBezTo>
                <a:cubicBezTo>
                  <a:pt x="187" y="731"/>
                  <a:pt x="194" y="740"/>
                  <a:pt x="194" y="740"/>
                </a:cubicBezTo>
                <a:cubicBezTo>
                  <a:pt x="194" y="740"/>
                  <a:pt x="194" y="740"/>
                  <a:pt x="194" y="740"/>
                </a:cubicBezTo>
                <a:cubicBezTo>
                  <a:pt x="194" y="740"/>
                  <a:pt x="202" y="747"/>
                  <a:pt x="203" y="750"/>
                </a:cubicBezTo>
                <a:cubicBezTo>
                  <a:pt x="203" y="751"/>
                  <a:pt x="196" y="766"/>
                  <a:pt x="189" y="782"/>
                </a:cubicBezTo>
                <a:cubicBezTo>
                  <a:pt x="182" y="797"/>
                  <a:pt x="176" y="813"/>
                  <a:pt x="177" y="816"/>
                </a:cubicBezTo>
                <a:cubicBezTo>
                  <a:pt x="178" y="822"/>
                  <a:pt x="191" y="831"/>
                  <a:pt x="196" y="831"/>
                </a:cubicBezTo>
                <a:cubicBezTo>
                  <a:pt x="199" y="831"/>
                  <a:pt x="213" y="821"/>
                  <a:pt x="226" y="810"/>
                </a:cubicBezTo>
                <a:cubicBezTo>
                  <a:pt x="239" y="799"/>
                  <a:pt x="252" y="788"/>
                  <a:pt x="254" y="787"/>
                </a:cubicBezTo>
                <a:cubicBezTo>
                  <a:pt x="257" y="787"/>
                  <a:pt x="266" y="793"/>
                  <a:pt x="266" y="793"/>
                </a:cubicBezTo>
                <a:cubicBezTo>
                  <a:pt x="266" y="793"/>
                  <a:pt x="266" y="793"/>
                  <a:pt x="266" y="793"/>
                </a:cubicBezTo>
                <a:cubicBezTo>
                  <a:pt x="266" y="793"/>
                  <a:pt x="276" y="798"/>
                  <a:pt x="277" y="801"/>
                </a:cubicBezTo>
                <a:cubicBezTo>
                  <a:pt x="278" y="803"/>
                  <a:pt x="274" y="819"/>
                  <a:pt x="271" y="835"/>
                </a:cubicBezTo>
                <a:cubicBezTo>
                  <a:pt x="268" y="852"/>
                  <a:pt x="265" y="869"/>
                  <a:pt x="267" y="872"/>
                </a:cubicBezTo>
                <a:cubicBezTo>
                  <a:pt x="269" y="877"/>
                  <a:pt x="284" y="883"/>
                  <a:pt x="289" y="881"/>
                </a:cubicBezTo>
                <a:cubicBezTo>
                  <a:pt x="291" y="881"/>
                  <a:pt x="303" y="868"/>
                  <a:pt x="313" y="854"/>
                </a:cubicBezTo>
                <a:cubicBezTo>
                  <a:pt x="324" y="841"/>
                  <a:pt x="333" y="827"/>
                  <a:pt x="335" y="826"/>
                </a:cubicBezTo>
                <a:cubicBezTo>
                  <a:pt x="338" y="824"/>
                  <a:pt x="348" y="829"/>
                  <a:pt x="348" y="829"/>
                </a:cubicBezTo>
                <a:cubicBezTo>
                  <a:pt x="348" y="829"/>
                  <a:pt x="348" y="829"/>
                  <a:pt x="348" y="829"/>
                </a:cubicBezTo>
                <a:cubicBezTo>
                  <a:pt x="348" y="829"/>
                  <a:pt x="359" y="831"/>
                  <a:pt x="361" y="834"/>
                </a:cubicBezTo>
                <a:cubicBezTo>
                  <a:pt x="362" y="835"/>
                  <a:pt x="362" y="852"/>
                  <a:pt x="363" y="869"/>
                </a:cubicBezTo>
                <a:cubicBezTo>
                  <a:pt x="364" y="886"/>
                  <a:pt x="365" y="903"/>
                  <a:pt x="367" y="905"/>
                </a:cubicBezTo>
                <a:cubicBezTo>
                  <a:pt x="371" y="909"/>
                  <a:pt x="386" y="912"/>
                  <a:pt x="391" y="909"/>
                </a:cubicBezTo>
                <a:cubicBezTo>
                  <a:pt x="393" y="908"/>
                  <a:pt x="401" y="893"/>
                  <a:pt x="408" y="877"/>
                </a:cubicBezTo>
                <a:cubicBezTo>
                  <a:pt x="415" y="862"/>
                  <a:pt x="422" y="846"/>
                  <a:pt x="423" y="845"/>
                </a:cubicBezTo>
                <a:cubicBezTo>
                  <a:pt x="426" y="842"/>
                  <a:pt x="436" y="844"/>
                  <a:pt x="436" y="844"/>
                </a:cubicBezTo>
                <a:cubicBezTo>
                  <a:pt x="437" y="845"/>
                  <a:pt x="437" y="845"/>
                  <a:pt x="437" y="845"/>
                </a:cubicBezTo>
                <a:cubicBezTo>
                  <a:pt x="437" y="845"/>
                  <a:pt x="448" y="844"/>
                  <a:pt x="450" y="846"/>
                </a:cubicBezTo>
                <a:cubicBezTo>
                  <a:pt x="451" y="847"/>
                  <a:pt x="455" y="864"/>
                  <a:pt x="460" y="880"/>
                </a:cubicBezTo>
                <a:cubicBezTo>
                  <a:pt x="465" y="896"/>
                  <a:pt x="470" y="912"/>
                  <a:pt x="473" y="914"/>
                </a:cubicBezTo>
                <a:cubicBezTo>
                  <a:pt x="477" y="917"/>
                  <a:pt x="493" y="916"/>
                  <a:pt x="497" y="913"/>
                </a:cubicBezTo>
                <a:cubicBezTo>
                  <a:pt x="499" y="911"/>
                  <a:pt x="503" y="894"/>
                  <a:pt x="506" y="878"/>
                </a:cubicBezTo>
                <a:cubicBezTo>
                  <a:pt x="510" y="861"/>
                  <a:pt x="512" y="844"/>
                  <a:pt x="513" y="843"/>
                </a:cubicBezTo>
                <a:cubicBezTo>
                  <a:pt x="515" y="840"/>
                  <a:pt x="526" y="839"/>
                  <a:pt x="526" y="839"/>
                </a:cubicBezTo>
                <a:cubicBezTo>
                  <a:pt x="526" y="839"/>
                  <a:pt x="526" y="839"/>
                  <a:pt x="526" y="839"/>
                </a:cubicBezTo>
                <a:cubicBezTo>
                  <a:pt x="526" y="839"/>
                  <a:pt x="537" y="837"/>
                  <a:pt x="540" y="838"/>
                </a:cubicBezTo>
                <a:cubicBezTo>
                  <a:pt x="541" y="839"/>
                  <a:pt x="549" y="854"/>
                  <a:pt x="557" y="868"/>
                </a:cubicBezTo>
                <a:cubicBezTo>
                  <a:pt x="565" y="883"/>
                  <a:pt x="575" y="898"/>
                  <a:pt x="577" y="899"/>
                </a:cubicBezTo>
                <a:cubicBezTo>
                  <a:pt x="583" y="901"/>
                  <a:pt x="597" y="896"/>
                  <a:pt x="601" y="892"/>
                </a:cubicBezTo>
                <a:cubicBezTo>
                  <a:pt x="602" y="890"/>
                  <a:pt x="602" y="873"/>
                  <a:pt x="602" y="855"/>
                </a:cubicBezTo>
                <a:cubicBezTo>
                  <a:pt x="601" y="838"/>
                  <a:pt x="600" y="822"/>
                  <a:pt x="600" y="820"/>
                </a:cubicBezTo>
                <a:cubicBezTo>
                  <a:pt x="602" y="816"/>
                  <a:pt x="612" y="814"/>
                  <a:pt x="612" y="814"/>
                </a:cubicBezTo>
                <a:cubicBezTo>
                  <a:pt x="612" y="814"/>
                  <a:pt x="612" y="814"/>
                  <a:pt x="612" y="814"/>
                </a:cubicBezTo>
                <a:cubicBezTo>
                  <a:pt x="612" y="814"/>
                  <a:pt x="622" y="808"/>
                  <a:pt x="625" y="809"/>
                </a:cubicBezTo>
                <a:cubicBezTo>
                  <a:pt x="627" y="809"/>
                  <a:pt x="638" y="822"/>
                  <a:pt x="649" y="835"/>
                </a:cubicBezTo>
                <a:cubicBezTo>
                  <a:pt x="661" y="847"/>
                  <a:pt x="673" y="859"/>
                  <a:pt x="676" y="860"/>
                </a:cubicBezTo>
                <a:cubicBezTo>
                  <a:pt x="681" y="860"/>
                  <a:pt x="695" y="852"/>
                  <a:pt x="697" y="847"/>
                </a:cubicBezTo>
                <a:cubicBezTo>
                  <a:pt x="698" y="845"/>
                  <a:pt x="694" y="828"/>
                  <a:pt x="689" y="812"/>
                </a:cubicBezTo>
                <a:cubicBezTo>
                  <a:pt x="685" y="795"/>
                  <a:pt x="679" y="779"/>
                  <a:pt x="680" y="778"/>
                </a:cubicBezTo>
                <a:cubicBezTo>
                  <a:pt x="680" y="774"/>
                  <a:pt x="690" y="769"/>
                  <a:pt x="690" y="769"/>
                </a:cubicBezTo>
                <a:cubicBezTo>
                  <a:pt x="690" y="769"/>
                  <a:pt x="690" y="769"/>
                  <a:pt x="690" y="769"/>
                </a:cubicBezTo>
                <a:cubicBezTo>
                  <a:pt x="690" y="769"/>
                  <a:pt x="698" y="761"/>
                  <a:pt x="702" y="761"/>
                </a:cubicBezTo>
                <a:cubicBezTo>
                  <a:pt x="703" y="761"/>
                  <a:pt x="717" y="771"/>
                  <a:pt x="731" y="781"/>
                </a:cubicBezTo>
                <a:cubicBezTo>
                  <a:pt x="745" y="790"/>
                  <a:pt x="759" y="799"/>
                  <a:pt x="762" y="799"/>
                </a:cubicBezTo>
                <a:cubicBezTo>
                  <a:pt x="768" y="798"/>
                  <a:pt x="779" y="787"/>
                  <a:pt x="780" y="782"/>
                </a:cubicBezTo>
                <a:cubicBezTo>
                  <a:pt x="780" y="780"/>
                  <a:pt x="773" y="764"/>
                  <a:pt x="765" y="749"/>
                </a:cubicBezTo>
                <a:cubicBezTo>
                  <a:pt x="756" y="734"/>
                  <a:pt x="748" y="720"/>
                  <a:pt x="747" y="718"/>
                </a:cubicBezTo>
                <a:cubicBezTo>
                  <a:pt x="747" y="714"/>
                  <a:pt x="755" y="707"/>
                  <a:pt x="755" y="707"/>
                </a:cubicBezTo>
                <a:cubicBezTo>
                  <a:pt x="755" y="707"/>
                  <a:pt x="755" y="707"/>
                  <a:pt x="755" y="707"/>
                </a:cubicBezTo>
                <a:cubicBezTo>
                  <a:pt x="755" y="707"/>
                  <a:pt x="762" y="698"/>
                  <a:pt x="765" y="697"/>
                </a:cubicBezTo>
                <a:cubicBezTo>
                  <a:pt x="767" y="697"/>
                  <a:pt x="782" y="703"/>
                  <a:pt x="798" y="709"/>
                </a:cubicBezTo>
                <a:cubicBezTo>
                  <a:pt x="813" y="715"/>
                  <a:pt x="830" y="721"/>
                  <a:pt x="833" y="720"/>
                </a:cubicBezTo>
                <a:cubicBezTo>
                  <a:pt x="838" y="718"/>
                  <a:pt x="846" y="705"/>
                  <a:pt x="846" y="699"/>
                </a:cubicBezTo>
                <a:cubicBezTo>
                  <a:pt x="846" y="697"/>
                  <a:pt x="835" y="683"/>
                  <a:pt x="824" y="671"/>
                </a:cubicBezTo>
                <a:cubicBezTo>
                  <a:pt x="812" y="658"/>
                  <a:pt x="800" y="646"/>
                  <a:pt x="800" y="645"/>
                </a:cubicBezTo>
                <a:cubicBezTo>
                  <a:pt x="799" y="641"/>
                  <a:pt x="805" y="632"/>
                  <a:pt x="805" y="632"/>
                </a:cubicBezTo>
                <a:cubicBezTo>
                  <a:pt x="805" y="632"/>
                  <a:pt x="805" y="632"/>
                  <a:pt x="805" y="632"/>
                </a:cubicBezTo>
                <a:cubicBezTo>
                  <a:pt x="805" y="632"/>
                  <a:pt x="809" y="622"/>
                  <a:pt x="812" y="620"/>
                </a:cubicBezTo>
                <a:cubicBezTo>
                  <a:pt x="813" y="619"/>
                  <a:pt x="830" y="622"/>
                  <a:pt x="846" y="624"/>
                </a:cubicBezTo>
                <a:cubicBezTo>
                  <a:pt x="863" y="627"/>
                  <a:pt x="880" y="628"/>
                  <a:pt x="883" y="626"/>
                </a:cubicBezTo>
                <a:cubicBezTo>
                  <a:pt x="888" y="624"/>
                  <a:pt x="893" y="609"/>
                  <a:pt x="891" y="604"/>
                </a:cubicBezTo>
                <a:cubicBezTo>
                  <a:pt x="891" y="601"/>
                  <a:pt x="877" y="591"/>
                  <a:pt x="863" y="581"/>
                </a:cubicBezTo>
                <a:cubicBezTo>
                  <a:pt x="849" y="571"/>
                  <a:pt x="834" y="563"/>
                  <a:pt x="833" y="561"/>
                </a:cubicBezTo>
                <a:cubicBezTo>
                  <a:pt x="831" y="558"/>
                  <a:pt x="835" y="548"/>
                  <a:pt x="835" y="548"/>
                </a:cubicBezTo>
                <a:cubicBezTo>
                  <a:pt x="835" y="548"/>
                  <a:pt x="835" y="548"/>
                  <a:pt x="835" y="548"/>
                </a:cubicBezTo>
                <a:cubicBezTo>
                  <a:pt x="836" y="548"/>
                  <a:pt x="837" y="537"/>
                  <a:pt x="840" y="535"/>
                </a:cubicBezTo>
                <a:cubicBezTo>
                  <a:pt x="841" y="533"/>
                  <a:pt x="857" y="533"/>
                  <a:pt x="874" y="531"/>
                </a:cubicBezTo>
                <a:cubicBezTo>
                  <a:pt x="891" y="529"/>
                  <a:pt x="908" y="526"/>
                  <a:pt x="910" y="524"/>
                </a:cubicBezTo>
                <a:cubicBezTo>
                  <a:pt x="914" y="520"/>
                  <a:pt x="916" y="505"/>
                  <a:pt x="913" y="500"/>
                </a:cubicBezTo>
                <a:cubicBezTo>
                  <a:pt x="912" y="498"/>
                  <a:pt x="896" y="491"/>
                  <a:pt x="880" y="48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3" name="Oval 122"/>
          <p:cNvSpPr>
            <a:spLocks noChangeArrowheads="1"/>
          </p:cNvSpPr>
          <p:nvPr/>
        </p:nvSpPr>
        <p:spPr bwMode="auto">
          <a:xfrm flipV="1">
            <a:off x="6517025" y="4691208"/>
            <a:ext cx="1480350" cy="14812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9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5" name="Freeform 124"/>
          <p:cNvSpPr>
            <a:spLocks/>
          </p:cNvSpPr>
          <p:nvPr/>
        </p:nvSpPr>
        <p:spPr bwMode="auto">
          <a:xfrm rot="5400000" flipV="1">
            <a:off x="4298442" y="4255082"/>
            <a:ext cx="1732663" cy="1732664"/>
          </a:xfrm>
          <a:custGeom>
            <a:avLst/>
            <a:gdLst>
              <a:gd name="T0" fmla="*/ 0 w 972"/>
              <a:gd name="T1" fmla="*/ 972 h 972"/>
              <a:gd name="T2" fmla="*/ 0 w 972"/>
              <a:gd name="T3" fmla="*/ 486 h 972"/>
              <a:gd name="T4" fmla="*/ 486 w 972"/>
              <a:gd name="T5" fmla="*/ 0 h 972"/>
              <a:gd name="T6" fmla="*/ 972 w 972"/>
              <a:gd name="T7" fmla="*/ 486 h 972"/>
              <a:gd name="T8" fmla="*/ 486 w 972"/>
              <a:gd name="T9" fmla="*/ 972 h 972"/>
              <a:gd name="T10" fmla="*/ 0 w 972"/>
              <a:gd name="T11" fmla="*/ 972 h 9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2" h="972">
                <a:moveTo>
                  <a:pt x="0" y="972"/>
                </a:moveTo>
                <a:cubicBezTo>
                  <a:pt x="0" y="486"/>
                  <a:pt x="0" y="486"/>
                  <a:pt x="0" y="486"/>
                </a:cubicBezTo>
                <a:cubicBezTo>
                  <a:pt x="0" y="218"/>
                  <a:pt x="218" y="0"/>
                  <a:pt x="486" y="0"/>
                </a:cubicBezTo>
                <a:cubicBezTo>
                  <a:pt x="754" y="0"/>
                  <a:pt x="972" y="218"/>
                  <a:pt x="972" y="486"/>
                </a:cubicBezTo>
                <a:cubicBezTo>
                  <a:pt x="972" y="754"/>
                  <a:pt x="754" y="972"/>
                  <a:pt x="486" y="972"/>
                </a:cubicBezTo>
                <a:lnTo>
                  <a:pt x="0" y="97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6" name="Freeform 125"/>
          <p:cNvSpPr>
            <a:spLocks/>
          </p:cNvSpPr>
          <p:nvPr/>
        </p:nvSpPr>
        <p:spPr bwMode="auto">
          <a:xfrm rot="5400000" flipV="1">
            <a:off x="4420791" y="4378954"/>
            <a:ext cx="1473322" cy="1475360"/>
          </a:xfrm>
          <a:custGeom>
            <a:avLst/>
            <a:gdLst>
              <a:gd name="T0" fmla="*/ 846 w 916"/>
              <a:gd name="T1" fmla="*/ 458 h 917"/>
              <a:gd name="T2" fmla="*/ 910 w 916"/>
              <a:gd name="T3" fmla="*/ 394 h 917"/>
              <a:gd name="T4" fmla="*/ 835 w 916"/>
              <a:gd name="T5" fmla="*/ 369 h 917"/>
              <a:gd name="T6" fmla="*/ 884 w 916"/>
              <a:gd name="T7" fmla="*/ 292 h 917"/>
              <a:gd name="T8" fmla="*/ 805 w 916"/>
              <a:gd name="T9" fmla="*/ 285 h 917"/>
              <a:gd name="T10" fmla="*/ 834 w 916"/>
              <a:gd name="T11" fmla="*/ 199 h 917"/>
              <a:gd name="T12" fmla="*/ 755 w 916"/>
              <a:gd name="T13" fmla="*/ 210 h 917"/>
              <a:gd name="T14" fmla="*/ 764 w 916"/>
              <a:gd name="T15" fmla="*/ 119 h 917"/>
              <a:gd name="T16" fmla="*/ 690 w 916"/>
              <a:gd name="T17" fmla="*/ 148 h 917"/>
              <a:gd name="T18" fmla="*/ 677 w 916"/>
              <a:gd name="T19" fmla="*/ 58 h 917"/>
              <a:gd name="T20" fmla="*/ 612 w 916"/>
              <a:gd name="T21" fmla="*/ 103 h 917"/>
              <a:gd name="T22" fmla="*/ 579 w 916"/>
              <a:gd name="T23" fmla="*/ 19 h 917"/>
              <a:gd name="T24" fmla="*/ 526 w 916"/>
              <a:gd name="T25" fmla="*/ 77 h 917"/>
              <a:gd name="T26" fmla="*/ 474 w 916"/>
              <a:gd name="T27" fmla="*/ 3 h 917"/>
              <a:gd name="T28" fmla="*/ 436 w 916"/>
              <a:gd name="T29" fmla="*/ 72 h 917"/>
              <a:gd name="T30" fmla="*/ 369 w 916"/>
              <a:gd name="T31" fmla="*/ 12 h 917"/>
              <a:gd name="T32" fmla="*/ 348 w 916"/>
              <a:gd name="T33" fmla="*/ 88 h 917"/>
              <a:gd name="T34" fmla="*/ 268 w 916"/>
              <a:gd name="T35" fmla="*/ 44 h 917"/>
              <a:gd name="T36" fmla="*/ 266 w 916"/>
              <a:gd name="T37" fmla="*/ 123 h 917"/>
              <a:gd name="T38" fmla="*/ 178 w 916"/>
              <a:gd name="T39" fmla="*/ 100 h 917"/>
              <a:gd name="T40" fmla="*/ 194 w 916"/>
              <a:gd name="T41" fmla="*/ 177 h 917"/>
              <a:gd name="T42" fmla="*/ 103 w 916"/>
              <a:gd name="T43" fmla="*/ 174 h 917"/>
              <a:gd name="T44" fmla="*/ 136 w 916"/>
              <a:gd name="T45" fmla="*/ 246 h 917"/>
              <a:gd name="T46" fmla="*/ 47 w 916"/>
              <a:gd name="T47" fmla="*/ 264 h 917"/>
              <a:gd name="T48" fmla="*/ 96 w 916"/>
              <a:gd name="T49" fmla="*/ 326 h 917"/>
              <a:gd name="T50" fmla="*/ 13 w 916"/>
              <a:gd name="T51" fmla="*/ 364 h 917"/>
              <a:gd name="T52" fmla="*/ 75 w 916"/>
              <a:gd name="T53" fmla="*/ 414 h 917"/>
              <a:gd name="T54" fmla="*/ 3 w 916"/>
              <a:gd name="T55" fmla="*/ 470 h 917"/>
              <a:gd name="T56" fmla="*/ 75 w 916"/>
              <a:gd name="T57" fmla="*/ 503 h 917"/>
              <a:gd name="T58" fmla="*/ 18 w 916"/>
              <a:gd name="T59" fmla="*/ 574 h 917"/>
              <a:gd name="T60" fmla="*/ 96 w 916"/>
              <a:gd name="T61" fmla="*/ 591 h 917"/>
              <a:gd name="T62" fmla="*/ 57 w 916"/>
              <a:gd name="T63" fmla="*/ 673 h 917"/>
              <a:gd name="T64" fmla="*/ 136 w 916"/>
              <a:gd name="T65" fmla="*/ 671 h 917"/>
              <a:gd name="T66" fmla="*/ 117 w 916"/>
              <a:gd name="T67" fmla="*/ 760 h 917"/>
              <a:gd name="T68" fmla="*/ 194 w 916"/>
              <a:gd name="T69" fmla="*/ 740 h 917"/>
              <a:gd name="T70" fmla="*/ 196 w 916"/>
              <a:gd name="T71" fmla="*/ 831 h 917"/>
              <a:gd name="T72" fmla="*/ 266 w 916"/>
              <a:gd name="T73" fmla="*/ 793 h 917"/>
              <a:gd name="T74" fmla="*/ 289 w 916"/>
              <a:gd name="T75" fmla="*/ 881 h 917"/>
              <a:gd name="T76" fmla="*/ 348 w 916"/>
              <a:gd name="T77" fmla="*/ 829 h 917"/>
              <a:gd name="T78" fmla="*/ 391 w 916"/>
              <a:gd name="T79" fmla="*/ 909 h 917"/>
              <a:gd name="T80" fmla="*/ 437 w 916"/>
              <a:gd name="T81" fmla="*/ 845 h 917"/>
              <a:gd name="T82" fmla="*/ 497 w 916"/>
              <a:gd name="T83" fmla="*/ 913 h 917"/>
              <a:gd name="T84" fmla="*/ 526 w 916"/>
              <a:gd name="T85" fmla="*/ 839 h 917"/>
              <a:gd name="T86" fmla="*/ 601 w 916"/>
              <a:gd name="T87" fmla="*/ 892 h 917"/>
              <a:gd name="T88" fmla="*/ 612 w 916"/>
              <a:gd name="T89" fmla="*/ 814 h 917"/>
              <a:gd name="T90" fmla="*/ 697 w 916"/>
              <a:gd name="T91" fmla="*/ 847 h 917"/>
              <a:gd name="T92" fmla="*/ 690 w 916"/>
              <a:gd name="T93" fmla="*/ 769 h 917"/>
              <a:gd name="T94" fmla="*/ 780 w 916"/>
              <a:gd name="T95" fmla="*/ 782 h 917"/>
              <a:gd name="T96" fmla="*/ 755 w 916"/>
              <a:gd name="T97" fmla="*/ 707 h 917"/>
              <a:gd name="T98" fmla="*/ 846 w 916"/>
              <a:gd name="T99" fmla="*/ 699 h 917"/>
              <a:gd name="T100" fmla="*/ 805 w 916"/>
              <a:gd name="T101" fmla="*/ 632 h 917"/>
              <a:gd name="T102" fmla="*/ 891 w 916"/>
              <a:gd name="T103" fmla="*/ 604 h 917"/>
              <a:gd name="T104" fmla="*/ 835 w 916"/>
              <a:gd name="T105" fmla="*/ 548 h 917"/>
              <a:gd name="T106" fmla="*/ 913 w 916"/>
              <a:gd name="T107" fmla="*/ 500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16" h="917">
                <a:moveTo>
                  <a:pt x="880" y="485"/>
                </a:moveTo>
                <a:cubicBezTo>
                  <a:pt x="864" y="479"/>
                  <a:pt x="848" y="473"/>
                  <a:pt x="847" y="472"/>
                </a:cubicBezTo>
                <a:cubicBezTo>
                  <a:pt x="844" y="469"/>
                  <a:pt x="846" y="459"/>
                  <a:pt x="846" y="459"/>
                </a:cubicBezTo>
                <a:cubicBezTo>
                  <a:pt x="846" y="458"/>
                  <a:pt x="846" y="458"/>
                  <a:pt x="846" y="458"/>
                </a:cubicBezTo>
                <a:cubicBezTo>
                  <a:pt x="846" y="458"/>
                  <a:pt x="845" y="447"/>
                  <a:pt x="847" y="445"/>
                </a:cubicBezTo>
                <a:cubicBezTo>
                  <a:pt x="848" y="443"/>
                  <a:pt x="864" y="439"/>
                  <a:pt x="880" y="433"/>
                </a:cubicBezTo>
                <a:cubicBezTo>
                  <a:pt x="896" y="427"/>
                  <a:pt x="912" y="421"/>
                  <a:pt x="913" y="418"/>
                </a:cubicBezTo>
                <a:cubicBezTo>
                  <a:pt x="916" y="414"/>
                  <a:pt x="914" y="398"/>
                  <a:pt x="910" y="394"/>
                </a:cubicBezTo>
                <a:cubicBezTo>
                  <a:pt x="909" y="392"/>
                  <a:pt x="892" y="389"/>
                  <a:pt x="875" y="387"/>
                </a:cubicBezTo>
                <a:cubicBezTo>
                  <a:pt x="858" y="385"/>
                  <a:pt x="841" y="383"/>
                  <a:pt x="840" y="382"/>
                </a:cubicBezTo>
                <a:cubicBezTo>
                  <a:pt x="836" y="380"/>
                  <a:pt x="835" y="369"/>
                  <a:pt x="835" y="369"/>
                </a:cubicBezTo>
                <a:cubicBezTo>
                  <a:pt x="835" y="369"/>
                  <a:pt x="835" y="369"/>
                  <a:pt x="835" y="369"/>
                </a:cubicBezTo>
                <a:cubicBezTo>
                  <a:pt x="835" y="369"/>
                  <a:pt x="832" y="359"/>
                  <a:pt x="833" y="356"/>
                </a:cubicBezTo>
                <a:cubicBezTo>
                  <a:pt x="834" y="354"/>
                  <a:pt x="848" y="346"/>
                  <a:pt x="863" y="337"/>
                </a:cubicBezTo>
                <a:cubicBezTo>
                  <a:pt x="877" y="328"/>
                  <a:pt x="891" y="317"/>
                  <a:pt x="892" y="315"/>
                </a:cubicBezTo>
                <a:cubicBezTo>
                  <a:pt x="894" y="309"/>
                  <a:pt x="888" y="295"/>
                  <a:pt x="884" y="292"/>
                </a:cubicBezTo>
                <a:cubicBezTo>
                  <a:pt x="881" y="290"/>
                  <a:pt x="864" y="291"/>
                  <a:pt x="847" y="293"/>
                </a:cubicBezTo>
                <a:cubicBezTo>
                  <a:pt x="830" y="295"/>
                  <a:pt x="814" y="297"/>
                  <a:pt x="812" y="296"/>
                </a:cubicBezTo>
                <a:cubicBezTo>
                  <a:pt x="808" y="295"/>
                  <a:pt x="805" y="285"/>
                  <a:pt x="805" y="285"/>
                </a:cubicBezTo>
                <a:cubicBezTo>
                  <a:pt x="805" y="285"/>
                  <a:pt x="805" y="285"/>
                  <a:pt x="805" y="285"/>
                </a:cubicBezTo>
                <a:cubicBezTo>
                  <a:pt x="805" y="285"/>
                  <a:pt x="799" y="275"/>
                  <a:pt x="799" y="272"/>
                </a:cubicBezTo>
                <a:cubicBezTo>
                  <a:pt x="800" y="271"/>
                  <a:pt x="812" y="259"/>
                  <a:pt x="824" y="247"/>
                </a:cubicBezTo>
                <a:cubicBezTo>
                  <a:pt x="835" y="235"/>
                  <a:pt x="847" y="222"/>
                  <a:pt x="847" y="219"/>
                </a:cubicBezTo>
                <a:cubicBezTo>
                  <a:pt x="847" y="213"/>
                  <a:pt x="839" y="200"/>
                  <a:pt x="834" y="199"/>
                </a:cubicBezTo>
                <a:cubicBezTo>
                  <a:pt x="831" y="198"/>
                  <a:pt x="815" y="202"/>
                  <a:pt x="798" y="208"/>
                </a:cubicBezTo>
                <a:cubicBezTo>
                  <a:pt x="782" y="213"/>
                  <a:pt x="767" y="220"/>
                  <a:pt x="765" y="220"/>
                </a:cubicBezTo>
                <a:cubicBezTo>
                  <a:pt x="761" y="219"/>
                  <a:pt x="755" y="210"/>
                  <a:pt x="755" y="210"/>
                </a:cubicBezTo>
                <a:cubicBezTo>
                  <a:pt x="755" y="210"/>
                  <a:pt x="755" y="210"/>
                  <a:pt x="755" y="210"/>
                </a:cubicBezTo>
                <a:cubicBezTo>
                  <a:pt x="755" y="210"/>
                  <a:pt x="748" y="202"/>
                  <a:pt x="747" y="199"/>
                </a:cubicBezTo>
                <a:cubicBezTo>
                  <a:pt x="747" y="197"/>
                  <a:pt x="756" y="183"/>
                  <a:pt x="765" y="169"/>
                </a:cubicBezTo>
                <a:cubicBezTo>
                  <a:pt x="774" y="154"/>
                  <a:pt x="782" y="139"/>
                  <a:pt x="781" y="136"/>
                </a:cubicBezTo>
                <a:cubicBezTo>
                  <a:pt x="780" y="130"/>
                  <a:pt x="769" y="120"/>
                  <a:pt x="764" y="119"/>
                </a:cubicBezTo>
                <a:cubicBezTo>
                  <a:pt x="761" y="119"/>
                  <a:pt x="746" y="127"/>
                  <a:pt x="732" y="136"/>
                </a:cubicBezTo>
                <a:cubicBezTo>
                  <a:pt x="717" y="145"/>
                  <a:pt x="703" y="155"/>
                  <a:pt x="701" y="155"/>
                </a:cubicBezTo>
                <a:cubicBezTo>
                  <a:pt x="698" y="156"/>
                  <a:pt x="690" y="148"/>
                  <a:pt x="690" y="148"/>
                </a:cubicBezTo>
                <a:cubicBezTo>
                  <a:pt x="690" y="148"/>
                  <a:pt x="690" y="148"/>
                  <a:pt x="690" y="148"/>
                </a:cubicBezTo>
                <a:cubicBezTo>
                  <a:pt x="690" y="148"/>
                  <a:pt x="681" y="142"/>
                  <a:pt x="680" y="139"/>
                </a:cubicBezTo>
                <a:cubicBezTo>
                  <a:pt x="679" y="138"/>
                  <a:pt x="685" y="122"/>
                  <a:pt x="690" y="106"/>
                </a:cubicBezTo>
                <a:cubicBezTo>
                  <a:pt x="695" y="90"/>
                  <a:pt x="699" y="73"/>
                  <a:pt x="698" y="70"/>
                </a:cubicBezTo>
                <a:cubicBezTo>
                  <a:pt x="696" y="65"/>
                  <a:pt x="683" y="58"/>
                  <a:pt x="677" y="58"/>
                </a:cubicBezTo>
                <a:cubicBezTo>
                  <a:pt x="675" y="58"/>
                  <a:pt x="662" y="70"/>
                  <a:pt x="650" y="82"/>
                </a:cubicBezTo>
                <a:cubicBezTo>
                  <a:pt x="638" y="94"/>
                  <a:pt x="627" y="107"/>
                  <a:pt x="625" y="108"/>
                </a:cubicBezTo>
                <a:cubicBezTo>
                  <a:pt x="622" y="109"/>
                  <a:pt x="612" y="103"/>
                  <a:pt x="612" y="103"/>
                </a:cubicBezTo>
                <a:cubicBezTo>
                  <a:pt x="612" y="103"/>
                  <a:pt x="612" y="103"/>
                  <a:pt x="612" y="103"/>
                </a:cubicBezTo>
                <a:cubicBezTo>
                  <a:pt x="612" y="103"/>
                  <a:pt x="602" y="100"/>
                  <a:pt x="600" y="97"/>
                </a:cubicBezTo>
                <a:cubicBezTo>
                  <a:pt x="599" y="95"/>
                  <a:pt x="601" y="79"/>
                  <a:pt x="602" y="62"/>
                </a:cubicBezTo>
                <a:cubicBezTo>
                  <a:pt x="604" y="45"/>
                  <a:pt x="604" y="28"/>
                  <a:pt x="602" y="26"/>
                </a:cubicBezTo>
                <a:cubicBezTo>
                  <a:pt x="599" y="21"/>
                  <a:pt x="584" y="17"/>
                  <a:pt x="579" y="19"/>
                </a:cubicBezTo>
                <a:cubicBezTo>
                  <a:pt x="577" y="19"/>
                  <a:pt x="567" y="34"/>
                  <a:pt x="558" y="48"/>
                </a:cubicBezTo>
                <a:cubicBezTo>
                  <a:pt x="549" y="63"/>
                  <a:pt x="541" y="78"/>
                  <a:pt x="540" y="79"/>
                </a:cubicBezTo>
                <a:cubicBezTo>
                  <a:pt x="537" y="81"/>
                  <a:pt x="526" y="78"/>
                  <a:pt x="526" y="78"/>
                </a:cubicBezTo>
                <a:cubicBezTo>
                  <a:pt x="526" y="77"/>
                  <a:pt x="526" y="77"/>
                  <a:pt x="526" y="77"/>
                </a:cubicBezTo>
                <a:cubicBezTo>
                  <a:pt x="526" y="77"/>
                  <a:pt x="515" y="77"/>
                  <a:pt x="513" y="74"/>
                </a:cubicBezTo>
                <a:cubicBezTo>
                  <a:pt x="512" y="73"/>
                  <a:pt x="510" y="56"/>
                  <a:pt x="507" y="40"/>
                </a:cubicBezTo>
                <a:cubicBezTo>
                  <a:pt x="504" y="23"/>
                  <a:pt x="501" y="6"/>
                  <a:pt x="499" y="4"/>
                </a:cubicBezTo>
                <a:cubicBezTo>
                  <a:pt x="494" y="0"/>
                  <a:pt x="479" y="0"/>
                  <a:pt x="474" y="3"/>
                </a:cubicBezTo>
                <a:cubicBezTo>
                  <a:pt x="472" y="4"/>
                  <a:pt x="466" y="20"/>
                  <a:pt x="461" y="37"/>
                </a:cubicBezTo>
                <a:cubicBezTo>
                  <a:pt x="456" y="53"/>
                  <a:pt x="451" y="69"/>
                  <a:pt x="450" y="71"/>
                </a:cubicBezTo>
                <a:cubicBezTo>
                  <a:pt x="447" y="73"/>
                  <a:pt x="437" y="72"/>
                  <a:pt x="437" y="72"/>
                </a:cubicBezTo>
                <a:cubicBezTo>
                  <a:pt x="436" y="72"/>
                  <a:pt x="436" y="72"/>
                  <a:pt x="436" y="72"/>
                </a:cubicBezTo>
                <a:cubicBezTo>
                  <a:pt x="436" y="72"/>
                  <a:pt x="426" y="74"/>
                  <a:pt x="423" y="72"/>
                </a:cubicBezTo>
                <a:cubicBezTo>
                  <a:pt x="421" y="71"/>
                  <a:pt x="416" y="56"/>
                  <a:pt x="409" y="40"/>
                </a:cubicBezTo>
                <a:cubicBezTo>
                  <a:pt x="403" y="24"/>
                  <a:pt x="395" y="9"/>
                  <a:pt x="393" y="7"/>
                </a:cubicBezTo>
                <a:cubicBezTo>
                  <a:pt x="388" y="5"/>
                  <a:pt x="373" y="8"/>
                  <a:pt x="369" y="12"/>
                </a:cubicBezTo>
                <a:cubicBezTo>
                  <a:pt x="367" y="13"/>
                  <a:pt x="365" y="31"/>
                  <a:pt x="363" y="47"/>
                </a:cubicBezTo>
                <a:cubicBezTo>
                  <a:pt x="362" y="65"/>
                  <a:pt x="362" y="81"/>
                  <a:pt x="361" y="83"/>
                </a:cubicBezTo>
                <a:cubicBezTo>
                  <a:pt x="359" y="86"/>
                  <a:pt x="348" y="88"/>
                  <a:pt x="348" y="88"/>
                </a:cubicBezTo>
                <a:cubicBezTo>
                  <a:pt x="348" y="88"/>
                  <a:pt x="348" y="88"/>
                  <a:pt x="348" y="88"/>
                </a:cubicBezTo>
                <a:cubicBezTo>
                  <a:pt x="348" y="88"/>
                  <a:pt x="338" y="92"/>
                  <a:pt x="335" y="91"/>
                </a:cubicBezTo>
                <a:cubicBezTo>
                  <a:pt x="333" y="90"/>
                  <a:pt x="324" y="76"/>
                  <a:pt x="314" y="63"/>
                </a:cubicBezTo>
                <a:cubicBezTo>
                  <a:pt x="304" y="49"/>
                  <a:pt x="293" y="35"/>
                  <a:pt x="290" y="35"/>
                </a:cubicBezTo>
                <a:cubicBezTo>
                  <a:pt x="285" y="33"/>
                  <a:pt x="271" y="40"/>
                  <a:pt x="268" y="44"/>
                </a:cubicBezTo>
                <a:cubicBezTo>
                  <a:pt x="267" y="47"/>
                  <a:pt x="269" y="64"/>
                  <a:pt x="271" y="81"/>
                </a:cubicBezTo>
                <a:cubicBezTo>
                  <a:pt x="274" y="97"/>
                  <a:pt x="277" y="114"/>
                  <a:pt x="277" y="116"/>
                </a:cubicBezTo>
                <a:cubicBezTo>
                  <a:pt x="276" y="119"/>
                  <a:pt x="266" y="123"/>
                  <a:pt x="266" y="123"/>
                </a:cubicBezTo>
                <a:cubicBezTo>
                  <a:pt x="266" y="123"/>
                  <a:pt x="266" y="123"/>
                  <a:pt x="266" y="123"/>
                </a:cubicBezTo>
                <a:cubicBezTo>
                  <a:pt x="266" y="123"/>
                  <a:pt x="257" y="130"/>
                  <a:pt x="253" y="129"/>
                </a:cubicBezTo>
                <a:cubicBezTo>
                  <a:pt x="252" y="129"/>
                  <a:pt x="240" y="118"/>
                  <a:pt x="227" y="107"/>
                </a:cubicBezTo>
                <a:cubicBezTo>
                  <a:pt x="214" y="96"/>
                  <a:pt x="200" y="85"/>
                  <a:pt x="197" y="85"/>
                </a:cubicBezTo>
                <a:cubicBezTo>
                  <a:pt x="192" y="85"/>
                  <a:pt x="179" y="95"/>
                  <a:pt x="178" y="100"/>
                </a:cubicBezTo>
                <a:cubicBezTo>
                  <a:pt x="177" y="102"/>
                  <a:pt x="183" y="118"/>
                  <a:pt x="189" y="134"/>
                </a:cubicBezTo>
                <a:cubicBezTo>
                  <a:pt x="196" y="150"/>
                  <a:pt x="203" y="165"/>
                  <a:pt x="203" y="167"/>
                </a:cubicBezTo>
                <a:cubicBezTo>
                  <a:pt x="203" y="171"/>
                  <a:pt x="194" y="177"/>
                  <a:pt x="194" y="177"/>
                </a:cubicBezTo>
                <a:cubicBezTo>
                  <a:pt x="194" y="177"/>
                  <a:pt x="194" y="177"/>
                  <a:pt x="194" y="177"/>
                </a:cubicBezTo>
                <a:cubicBezTo>
                  <a:pt x="194" y="177"/>
                  <a:pt x="186" y="185"/>
                  <a:pt x="183" y="186"/>
                </a:cubicBezTo>
                <a:cubicBezTo>
                  <a:pt x="181" y="186"/>
                  <a:pt x="167" y="178"/>
                  <a:pt x="152" y="170"/>
                </a:cubicBezTo>
                <a:cubicBezTo>
                  <a:pt x="137" y="162"/>
                  <a:pt x="121" y="155"/>
                  <a:pt x="118" y="156"/>
                </a:cubicBezTo>
                <a:cubicBezTo>
                  <a:pt x="113" y="157"/>
                  <a:pt x="103" y="169"/>
                  <a:pt x="103" y="174"/>
                </a:cubicBezTo>
                <a:cubicBezTo>
                  <a:pt x="103" y="177"/>
                  <a:pt x="112" y="191"/>
                  <a:pt x="122" y="205"/>
                </a:cubicBezTo>
                <a:cubicBezTo>
                  <a:pt x="132" y="219"/>
                  <a:pt x="142" y="232"/>
                  <a:pt x="143" y="234"/>
                </a:cubicBezTo>
                <a:cubicBezTo>
                  <a:pt x="143" y="238"/>
                  <a:pt x="136" y="246"/>
                  <a:pt x="136" y="246"/>
                </a:cubicBezTo>
                <a:cubicBezTo>
                  <a:pt x="136" y="246"/>
                  <a:pt x="136" y="246"/>
                  <a:pt x="136" y="246"/>
                </a:cubicBezTo>
                <a:cubicBezTo>
                  <a:pt x="136" y="246"/>
                  <a:pt x="131" y="256"/>
                  <a:pt x="128" y="257"/>
                </a:cubicBezTo>
                <a:cubicBezTo>
                  <a:pt x="126" y="257"/>
                  <a:pt x="110" y="253"/>
                  <a:pt x="94" y="248"/>
                </a:cubicBezTo>
                <a:cubicBezTo>
                  <a:pt x="77" y="244"/>
                  <a:pt x="60" y="241"/>
                  <a:pt x="58" y="242"/>
                </a:cubicBezTo>
                <a:cubicBezTo>
                  <a:pt x="52" y="245"/>
                  <a:pt x="46" y="259"/>
                  <a:pt x="47" y="264"/>
                </a:cubicBezTo>
                <a:cubicBezTo>
                  <a:pt x="47" y="266"/>
                  <a:pt x="60" y="279"/>
                  <a:pt x="72" y="290"/>
                </a:cubicBezTo>
                <a:cubicBezTo>
                  <a:pt x="85" y="301"/>
                  <a:pt x="98" y="311"/>
                  <a:pt x="99" y="313"/>
                </a:cubicBezTo>
                <a:cubicBezTo>
                  <a:pt x="101" y="317"/>
                  <a:pt x="96" y="326"/>
                  <a:pt x="96" y="326"/>
                </a:cubicBezTo>
                <a:cubicBezTo>
                  <a:pt x="96" y="326"/>
                  <a:pt x="96" y="326"/>
                  <a:pt x="96" y="326"/>
                </a:cubicBezTo>
                <a:cubicBezTo>
                  <a:pt x="95" y="326"/>
                  <a:pt x="93" y="337"/>
                  <a:pt x="90" y="339"/>
                </a:cubicBezTo>
                <a:cubicBezTo>
                  <a:pt x="89" y="340"/>
                  <a:pt x="72" y="339"/>
                  <a:pt x="55" y="338"/>
                </a:cubicBezTo>
                <a:cubicBezTo>
                  <a:pt x="38" y="338"/>
                  <a:pt x="21" y="339"/>
                  <a:pt x="19" y="341"/>
                </a:cubicBezTo>
                <a:cubicBezTo>
                  <a:pt x="14" y="344"/>
                  <a:pt x="11" y="359"/>
                  <a:pt x="13" y="364"/>
                </a:cubicBezTo>
                <a:cubicBezTo>
                  <a:pt x="14" y="367"/>
                  <a:pt x="29" y="376"/>
                  <a:pt x="44" y="383"/>
                </a:cubicBezTo>
                <a:cubicBezTo>
                  <a:pt x="59" y="391"/>
                  <a:pt x="74" y="398"/>
                  <a:pt x="76" y="400"/>
                </a:cubicBezTo>
                <a:cubicBezTo>
                  <a:pt x="78" y="403"/>
                  <a:pt x="75" y="413"/>
                  <a:pt x="75" y="413"/>
                </a:cubicBezTo>
                <a:cubicBezTo>
                  <a:pt x="75" y="414"/>
                  <a:pt x="75" y="414"/>
                  <a:pt x="75" y="414"/>
                </a:cubicBezTo>
                <a:cubicBezTo>
                  <a:pt x="75" y="414"/>
                  <a:pt x="75" y="424"/>
                  <a:pt x="72" y="427"/>
                </a:cubicBezTo>
                <a:cubicBezTo>
                  <a:pt x="71" y="428"/>
                  <a:pt x="55" y="431"/>
                  <a:pt x="38" y="435"/>
                </a:cubicBezTo>
                <a:cubicBezTo>
                  <a:pt x="22" y="439"/>
                  <a:pt x="5" y="443"/>
                  <a:pt x="3" y="445"/>
                </a:cubicBezTo>
                <a:cubicBezTo>
                  <a:pt x="0" y="450"/>
                  <a:pt x="0" y="465"/>
                  <a:pt x="3" y="470"/>
                </a:cubicBezTo>
                <a:cubicBezTo>
                  <a:pt x="5" y="472"/>
                  <a:pt x="21" y="477"/>
                  <a:pt x="38" y="481"/>
                </a:cubicBezTo>
                <a:cubicBezTo>
                  <a:pt x="54" y="485"/>
                  <a:pt x="71" y="489"/>
                  <a:pt x="72" y="490"/>
                </a:cubicBezTo>
                <a:cubicBezTo>
                  <a:pt x="75" y="492"/>
                  <a:pt x="75" y="503"/>
                  <a:pt x="75" y="503"/>
                </a:cubicBezTo>
                <a:cubicBezTo>
                  <a:pt x="75" y="503"/>
                  <a:pt x="75" y="503"/>
                  <a:pt x="75" y="503"/>
                </a:cubicBezTo>
                <a:cubicBezTo>
                  <a:pt x="75" y="503"/>
                  <a:pt x="77" y="514"/>
                  <a:pt x="76" y="517"/>
                </a:cubicBezTo>
                <a:cubicBezTo>
                  <a:pt x="75" y="519"/>
                  <a:pt x="59" y="525"/>
                  <a:pt x="44" y="533"/>
                </a:cubicBezTo>
                <a:cubicBezTo>
                  <a:pt x="29" y="540"/>
                  <a:pt x="14" y="548"/>
                  <a:pt x="13" y="551"/>
                </a:cubicBezTo>
                <a:cubicBezTo>
                  <a:pt x="10" y="556"/>
                  <a:pt x="14" y="571"/>
                  <a:pt x="18" y="574"/>
                </a:cubicBezTo>
                <a:cubicBezTo>
                  <a:pt x="20" y="576"/>
                  <a:pt x="37" y="577"/>
                  <a:pt x="54" y="578"/>
                </a:cubicBezTo>
                <a:cubicBezTo>
                  <a:pt x="71" y="578"/>
                  <a:pt x="88" y="577"/>
                  <a:pt x="90" y="578"/>
                </a:cubicBezTo>
                <a:cubicBezTo>
                  <a:pt x="93" y="580"/>
                  <a:pt x="96" y="591"/>
                  <a:pt x="96" y="591"/>
                </a:cubicBezTo>
                <a:cubicBezTo>
                  <a:pt x="96" y="591"/>
                  <a:pt x="96" y="591"/>
                  <a:pt x="96" y="591"/>
                </a:cubicBezTo>
                <a:cubicBezTo>
                  <a:pt x="96" y="591"/>
                  <a:pt x="100" y="601"/>
                  <a:pt x="99" y="604"/>
                </a:cubicBezTo>
                <a:cubicBezTo>
                  <a:pt x="99" y="606"/>
                  <a:pt x="86" y="615"/>
                  <a:pt x="72" y="626"/>
                </a:cubicBezTo>
                <a:cubicBezTo>
                  <a:pt x="59" y="637"/>
                  <a:pt x="47" y="649"/>
                  <a:pt x="46" y="651"/>
                </a:cubicBezTo>
                <a:cubicBezTo>
                  <a:pt x="45" y="657"/>
                  <a:pt x="52" y="671"/>
                  <a:pt x="57" y="673"/>
                </a:cubicBezTo>
                <a:cubicBezTo>
                  <a:pt x="59" y="674"/>
                  <a:pt x="76" y="672"/>
                  <a:pt x="93" y="668"/>
                </a:cubicBezTo>
                <a:cubicBezTo>
                  <a:pt x="110" y="664"/>
                  <a:pt x="126" y="660"/>
                  <a:pt x="128" y="660"/>
                </a:cubicBezTo>
                <a:cubicBezTo>
                  <a:pt x="131" y="661"/>
                  <a:pt x="136" y="671"/>
                  <a:pt x="136" y="671"/>
                </a:cubicBezTo>
                <a:cubicBezTo>
                  <a:pt x="136" y="671"/>
                  <a:pt x="136" y="671"/>
                  <a:pt x="136" y="671"/>
                </a:cubicBezTo>
                <a:cubicBezTo>
                  <a:pt x="136" y="671"/>
                  <a:pt x="143" y="680"/>
                  <a:pt x="143" y="683"/>
                </a:cubicBezTo>
                <a:cubicBezTo>
                  <a:pt x="143" y="685"/>
                  <a:pt x="132" y="697"/>
                  <a:pt x="122" y="711"/>
                </a:cubicBezTo>
                <a:cubicBezTo>
                  <a:pt x="111" y="724"/>
                  <a:pt x="102" y="739"/>
                  <a:pt x="102" y="741"/>
                </a:cubicBezTo>
                <a:cubicBezTo>
                  <a:pt x="102" y="747"/>
                  <a:pt x="112" y="759"/>
                  <a:pt x="117" y="760"/>
                </a:cubicBezTo>
                <a:cubicBezTo>
                  <a:pt x="120" y="761"/>
                  <a:pt x="136" y="754"/>
                  <a:pt x="151" y="747"/>
                </a:cubicBezTo>
                <a:cubicBezTo>
                  <a:pt x="166" y="739"/>
                  <a:pt x="181" y="731"/>
                  <a:pt x="183" y="731"/>
                </a:cubicBezTo>
                <a:cubicBezTo>
                  <a:pt x="187" y="731"/>
                  <a:pt x="194" y="740"/>
                  <a:pt x="194" y="740"/>
                </a:cubicBezTo>
                <a:cubicBezTo>
                  <a:pt x="194" y="740"/>
                  <a:pt x="194" y="740"/>
                  <a:pt x="194" y="740"/>
                </a:cubicBezTo>
                <a:cubicBezTo>
                  <a:pt x="194" y="740"/>
                  <a:pt x="202" y="747"/>
                  <a:pt x="203" y="750"/>
                </a:cubicBezTo>
                <a:cubicBezTo>
                  <a:pt x="203" y="751"/>
                  <a:pt x="196" y="766"/>
                  <a:pt x="189" y="782"/>
                </a:cubicBezTo>
                <a:cubicBezTo>
                  <a:pt x="182" y="797"/>
                  <a:pt x="176" y="813"/>
                  <a:pt x="177" y="816"/>
                </a:cubicBezTo>
                <a:cubicBezTo>
                  <a:pt x="178" y="822"/>
                  <a:pt x="191" y="831"/>
                  <a:pt x="196" y="831"/>
                </a:cubicBezTo>
                <a:cubicBezTo>
                  <a:pt x="199" y="831"/>
                  <a:pt x="213" y="821"/>
                  <a:pt x="226" y="810"/>
                </a:cubicBezTo>
                <a:cubicBezTo>
                  <a:pt x="239" y="799"/>
                  <a:pt x="252" y="788"/>
                  <a:pt x="254" y="787"/>
                </a:cubicBezTo>
                <a:cubicBezTo>
                  <a:pt x="257" y="787"/>
                  <a:pt x="266" y="793"/>
                  <a:pt x="266" y="793"/>
                </a:cubicBezTo>
                <a:cubicBezTo>
                  <a:pt x="266" y="793"/>
                  <a:pt x="266" y="793"/>
                  <a:pt x="266" y="793"/>
                </a:cubicBezTo>
                <a:cubicBezTo>
                  <a:pt x="266" y="793"/>
                  <a:pt x="276" y="798"/>
                  <a:pt x="277" y="801"/>
                </a:cubicBezTo>
                <a:cubicBezTo>
                  <a:pt x="278" y="803"/>
                  <a:pt x="274" y="819"/>
                  <a:pt x="271" y="835"/>
                </a:cubicBezTo>
                <a:cubicBezTo>
                  <a:pt x="268" y="852"/>
                  <a:pt x="265" y="869"/>
                  <a:pt x="267" y="872"/>
                </a:cubicBezTo>
                <a:cubicBezTo>
                  <a:pt x="269" y="877"/>
                  <a:pt x="284" y="883"/>
                  <a:pt x="289" y="881"/>
                </a:cubicBezTo>
                <a:cubicBezTo>
                  <a:pt x="291" y="881"/>
                  <a:pt x="303" y="868"/>
                  <a:pt x="313" y="854"/>
                </a:cubicBezTo>
                <a:cubicBezTo>
                  <a:pt x="324" y="841"/>
                  <a:pt x="333" y="827"/>
                  <a:pt x="335" y="826"/>
                </a:cubicBezTo>
                <a:cubicBezTo>
                  <a:pt x="338" y="824"/>
                  <a:pt x="348" y="829"/>
                  <a:pt x="348" y="829"/>
                </a:cubicBezTo>
                <a:cubicBezTo>
                  <a:pt x="348" y="829"/>
                  <a:pt x="348" y="829"/>
                  <a:pt x="348" y="829"/>
                </a:cubicBezTo>
                <a:cubicBezTo>
                  <a:pt x="348" y="829"/>
                  <a:pt x="359" y="831"/>
                  <a:pt x="361" y="834"/>
                </a:cubicBezTo>
                <a:cubicBezTo>
                  <a:pt x="362" y="835"/>
                  <a:pt x="362" y="852"/>
                  <a:pt x="363" y="869"/>
                </a:cubicBezTo>
                <a:cubicBezTo>
                  <a:pt x="364" y="886"/>
                  <a:pt x="365" y="903"/>
                  <a:pt x="367" y="905"/>
                </a:cubicBezTo>
                <a:cubicBezTo>
                  <a:pt x="371" y="909"/>
                  <a:pt x="386" y="912"/>
                  <a:pt x="391" y="909"/>
                </a:cubicBezTo>
                <a:cubicBezTo>
                  <a:pt x="393" y="908"/>
                  <a:pt x="401" y="893"/>
                  <a:pt x="408" y="877"/>
                </a:cubicBezTo>
                <a:cubicBezTo>
                  <a:pt x="415" y="862"/>
                  <a:pt x="422" y="846"/>
                  <a:pt x="423" y="845"/>
                </a:cubicBezTo>
                <a:cubicBezTo>
                  <a:pt x="426" y="842"/>
                  <a:pt x="436" y="844"/>
                  <a:pt x="436" y="844"/>
                </a:cubicBezTo>
                <a:cubicBezTo>
                  <a:pt x="437" y="845"/>
                  <a:pt x="437" y="845"/>
                  <a:pt x="437" y="845"/>
                </a:cubicBezTo>
                <a:cubicBezTo>
                  <a:pt x="437" y="845"/>
                  <a:pt x="448" y="844"/>
                  <a:pt x="450" y="846"/>
                </a:cubicBezTo>
                <a:cubicBezTo>
                  <a:pt x="451" y="847"/>
                  <a:pt x="455" y="864"/>
                  <a:pt x="460" y="880"/>
                </a:cubicBezTo>
                <a:cubicBezTo>
                  <a:pt x="465" y="896"/>
                  <a:pt x="470" y="912"/>
                  <a:pt x="473" y="914"/>
                </a:cubicBezTo>
                <a:cubicBezTo>
                  <a:pt x="477" y="917"/>
                  <a:pt x="493" y="916"/>
                  <a:pt x="497" y="913"/>
                </a:cubicBezTo>
                <a:cubicBezTo>
                  <a:pt x="499" y="911"/>
                  <a:pt x="503" y="894"/>
                  <a:pt x="506" y="878"/>
                </a:cubicBezTo>
                <a:cubicBezTo>
                  <a:pt x="510" y="861"/>
                  <a:pt x="512" y="844"/>
                  <a:pt x="513" y="843"/>
                </a:cubicBezTo>
                <a:cubicBezTo>
                  <a:pt x="515" y="840"/>
                  <a:pt x="526" y="839"/>
                  <a:pt x="526" y="839"/>
                </a:cubicBezTo>
                <a:cubicBezTo>
                  <a:pt x="526" y="839"/>
                  <a:pt x="526" y="839"/>
                  <a:pt x="526" y="839"/>
                </a:cubicBezTo>
                <a:cubicBezTo>
                  <a:pt x="526" y="839"/>
                  <a:pt x="537" y="837"/>
                  <a:pt x="540" y="838"/>
                </a:cubicBezTo>
                <a:cubicBezTo>
                  <a:pt x="541" y="839"/>
                  <a:pt x="549" y="854"/>
                  <a:pt x="557" y="868"/>
                </a:cubicBezTo>
                <a:cubicBezTo>
                  <a:pt x="565" y="883"/>
                  <a:pt x="575" y="898"/>
                  <a:pt x="577" y="899"/>
                </a:cubicBezTo>
                <a:cubicBezTo>
                  <a:pt x="583" y="901"/>
                  <a:pt x="597" y="896"/>
                  <a:pt x="601" y="892"/>
                </a:cubicBezTo>
                <a:cubicBezTo>
                  <a:pt x="602" y="890"/>
                  <a:pt x="602" y="873"/>
                  <a:pt x="602" y="855"/>
                </a:cubicBezTo>
                <a:cubicBezTo>
                  <a:pt x="601" y="838"/>
                  <a:pt x="600" y="822"/>
                  <a:pt x="600" y="820"/>
                </a:cubicBezTo>
                <a:cubicBezTo>
                  <a:pt x="602" y="816"/>
                  <a:pt x="612" y="814"/>
                  <a:pt x="612" y="814"/>
                </a:cubicBezTo>
                <a:cubicBezTo>
                  <a:pt x="612" y="814"/>
                  <a:pt x="612" y="814"/>
                  <a:pt x="612" y="814"/>
                </a:cubicBezTo>
                <a:cubicBezTo>
                  <a:pt x="612" y="814"/>
                  <a:pt x="622" y="808"/>
                  <a:pt x="625" y="809"/>
                </a:cubicBezTo>
                <a:cubicBezTo>
                  <a:pt x="627" y="809"/>
                  <a:pt x="638" y="822"/>
                  <a:pt x="649" y="835"/>
                </a:cubicBezTo>
                <a:cubicBezTo>
                  <a:pt x="661" y="847"/>
                  <a:pt x="673" y="859"/>
                  <a:pt x="676" y="860"/>
                </a:cubicBezTo>
                <a:cubicBezTo>
                  <a:pt x="681" y="860"/>
                  <a:pt x="695" y="852"/>
                  <a:pt x="697" y="847"/>
                </a:cubicBezTo>
                <a:cubicBezTo>
                  <a:pt x="698" y="845"/>
                  <a:pt x="694" y="828"/>
                  <a:pt x="689" y="812"/>
                </a:cubicBezTo>
                <a:cubicBezTo>
                  <a:pt x="685" y="795"/>
                  <a:pt x="679" y="779"/>
                  <a:pt x="680" y="778"/>
                </a:cubicBezTo>
                <a:cubicBezTo>
                  <a:pt x="680" y="774"/>
                  <a:pt x="690" y="769"/>
                  <a:pt x="690" y="769"/>
                </a:cubicBezTo>
                <a:cubicBezTo>
                  <a:pt x="690" y="769"/>
                  <a:pt x="690" y="769"/>
                  <a:pt x="690" y="769"/>
                </a:cubicBezTo>
                <a:cubicBezTo>
                  <a:pt x="690" y="769"/>
                  <a:pt x="698" y="761"/>
                  <a:pt x="702" y="761"/>
                </a:cubicBezTo>
                <a:cubicBezTo>
                  <a:pt x="703" y="761"/>
                  <a:pt x="717" y="771"/>
                  <a:pt x="731" y="781"/>
                </a:cubicBezTo>
                <a:cubicBezTo>
                  <a:pt x="745" y="790"/>
                  <a:pt x="759" y="799"/>
                  <a:pt x="762" y="799"/>
                </a:cubicBezTo>
                <a:cubicBezTo>
                  <a:pt x="768" y="798"/>
                  <a:pt x="779" y="787"/>
                  <a:pt x="780" y="782"/>
                </a:cubicBezTo>
                <a:cubicBezTo>
                  <a:pt x="780" y="780"/>
                  <a:pt x="773" y="764"/>
                  <a:pt x="765" y="749"/>
                </a:cubicBezTo>
                <a:cubicBezTo>
                  <a:pt x="756" y="734"/>
                  <a:pt x="748" y="720"/>
                  <a:pt x="747" y="718"/>
                </a:cubicBezTo>
                <a:cubicBezTo>
                  <a:pt x="747" y="714"/>
                  <a:pt x="755" y="707"/>
                  <a:pt x="755" y="707"/>
                </a:cubicBezTo>
                <a:cubicBezTo>
                  <a:pt x="755" y="707"/>
                  <a:pt x="755" y="707"/>
                  <a:pt x="755" y="707"/>
                </a:cubicBezTo>
                <a:cubicBezTo>
                  <a:pt x="755" y="707"/>
                  <a:pt x="762" y="698"/>
                  <a:pt x="765" y="697"/>
                </a:cubicBezTo>
                <a:cubicBezTo>
                  <a:pt x="767" y="697"/>
                  <a:pt x="782" y="703"/>
                  <a:pt x="798" y="709"/>
                </a:cubicBezTo>
                <a:cubicBezTo>
                  <a:pt x="813" y="715"/>
                  <a:pt x="830" y="721"/>
                  <a:pt x="833" y="720"/>
                </a:cubicBezTo>
                <a:cubicBezTo>
                  <a:pt x="838" y="718"/>
                  <a:pt x="846" y="705"/>
                  <a:pt x="846" y="699"/>
                </a:cubicBezTo>
                <a:cubicBezTo>
                  <a:pt x="846" y="697"/>
                  <a:pt x="835" y="683"/>
                  <a:pt x="824" y="671"/>
                </a:cubicBezTo>
                <a:cubicBezTo>
                  <a:pt x="812" y="658"/>
                  <a:pt x="800" y="646"/>
                  <a:pt x="800" y="645"/>
                </a:cubicBezTo>
                <a:cubicBezTo>
                  <a:pt x="799" y="641"/>
                  <a:pt x="805" y="632"/>
                  <a:pt x="805" y="632"/>
                </a:cubicBezTo>
                <a:cubicBezTo>
                  <a:pt x="805" y="632"/>
                  <a:pt x="805" y="632"/>
                  <a:pt x="805" y="632"/>
                </a:cubicBezTo>
                <a:cubicBezTo>
                  <a:pt x="805" y="632"/>
                  <a:pt x="809" y="622"/>
                  <a:pt x="812" y="620"/>
                </a:cubicBezTo>
                <a:cubicBezTo>
                  <a:pt x="813" y="619"/>
                  <a:pt x="830" y="622"/>
                  <a:pt x="846" y="624"/>
                </a:cubicBezTo>
                <a:cubicBezTo>
                  <a:pt x="863" y="627"/>
                  <a:pt x="880" y="628"/>
                  <a:pt x="883" y="626"/>
                </a:cubicBezTo>
                <a:cubicBezTo>
                  <a:pt x="888" y="624"/>
                  <a:pt x="893" y="609"/>
                  <a:pt x="891" y="604"/>
                </a:cubicBezTo>
                <a:cubicBezTo>
                  <a:pt x="891" y="601"/>
                  <a:pt x="877" y="591"/>
                  <a:pt x="863" y="581"/>
                </a:cubicBezTo>
                <a:cubicBezTo>
                  <a:pt x="849" y="571"/>
                  <a:pt x="834" y="563"/>
                  <a:pt x="833" y="561"/>
                </a:cubicBezTo>
                <a:cubicBezTo>
                  <a:pt x="831" y="558"/>
                  <a:pt x="835" y="548"/>
                  <a:pt x="835" y="548"/>
                </a:cubicBezTo>
                <a:cubicBezTo>
                  <a:pt x="835" y="548"/>
                  <a:pt x="835" y="548"/>
                  <a:pt x="835" y="548"/>
                </a:cubicBezTo>
                <a:cubicBezTo>
                  <a:pt x="836" y="548"/>
                  <a:pt x="837" y="537"/>
                  <a:pt x="840" y="535"/>
                </a:cubicBezTo>
                <a:cubicBezTo>
                  <a:pt x="841" y="533"/>
                  <a:pt x="857" y="533"/>
                  <a:pt x="874" y="531"/>
                </a:cubicBezTo>
                <a:cubicBezTo>
                  <a:pt x="891" y="529"/>
                  <a:pt x="908" y="526"/>
                  <a:pt x="910" y="524"/>
                </a:cubicBezTo>
                <a:cubicBezTo>
                  <a:pt x="914" y="520"/>
                  <a:pt x="916" y="505"/>
                  <a:pt x="913" y="500"/>
                </a:cubicBezTo>
                <a:cubicBezTo>
                  <a:pt x="912" y="498"/>
                  <a:pt x="896" y="491"/>
                  <a:pt x="880" y="48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7" name="Oval 126"/>
          <p:cNvSpPr>
            <a:spLocks noChangeArrowheads="1"/>
          </p:cNvSpPr>
          <p:nvPr/>
        </p:nvSpPr>
        <p:spPr bwMode="auto">
          <a:xfrm rot="5400000" flipV="1">
            <a:off x="4606823" y="4566345"/>
            <a:ext cx="1099900" cy="110057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9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3661285" y="2697524"/>
            <a:ext cx="497966" cy="316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848067" y="2697524"/>
            <a:ext cx="1813219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>
            <a:off x="3800475" y="4994858"/>
            <a:ext cx="497966" cy="31619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2185142" y="5311048"/>
            <a:ext cx="1615334" cy="0"/>
          </a:xfrm>
          <a:prstGeom prst="line">
            <a:avLst/>
          </a:prstGeom>
          <a:ln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V="1">
            <a:off x="7528087" y="2680840"/>
            <a:ext cx="497966" cy="31619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8026053" y="2680840"/>
            <a:ext cx="1563973" cy="0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800410" y="2251532"/>
            <a:ext cx="814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BISAG</a:t>
            </a:r>
            <a:endParaRPr lang="id-ID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00410" y="2749358"/>
            <a:ext cx="187610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50" b="1" dirty="0"/>
              <a:t>M/s Electronics Corporation of India Limited (ECIL) and </a:t>
            </a:r>
            <a:r>
              <a:rPr lang="en-US" sz="1050" b="1" dirty="0" err="1"/>
              <a:t>Bhaskaracharya</a:t>
            </a:r>
            <a:r>
              <a:rPr lang="en-US" sz="1050" b="1" dirty="0"/>
              <a:t> Institute for Space Applications and Geo-Informatics (BISAG) set up the </a:t>
            </a:r>
            <a:r>
              <a:rPr lang="en-US" sz="1050" b="1" dirty="0" err="1"/>
              <a:t>Uplinking</a:t>
            </a:r>
            <a:r>
              <a:rPr lang="en-US" sz="1050" b="1" dirty="0"/>
              <a:t> station at BISAG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18607" y="4875882"/>
            <a:ext cx="1258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INFLIBNET</a:t>
            </a:r>
            <a:endParaRPr lang="id-ID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008699" y="2246024"/>
            <a:ext cx="1632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Dept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of Space</a:t>
            </a:r>
            <a:endParaRPr lang="id-ID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973752" y="4240408"/>
            <a:ext cx="3634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Content (NPTEL, IITs, UGC, CEC,</a:t>
            </a:r>
          </a:p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IGNOU, NCERT, NIOS)</a:t>
            </a:r>
            <a:endParaRPr lang="id-ID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142917" y="5342934"/>
            <a:ext cx="187610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dirty="0"/>
              <a:t>Portal for </a:t>
            </a:r>
            <a:r>
              <a:rPr lang="en-US" sz="1050" b="1" dirty="0" err="1"/>
              <a:t>Programme</a:t>
            </a:r>
            <a:r>
              <a:rPr lang="en-US" sz="1050" b="1" dirty="0"/>
              <a:t> schedule and video archival.</a:t>
            </a:r>
            <a:endParaRPr lang="en-US" sz="105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71862" y="2711258"/>
            <a:ext cx="1876104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50" b="1" dirty="0"/>
              <a:t>Department of Space allocated two transponders in GSAT-15 </a:t>
            </a:r>
            <a:endParaRPr lang="en-US" sz="1050" b="1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8125333" y="4745260"/>
            <a:ext cx="522140" cy="20303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647472" y="4948294"/>
            <a:ext cx="1867457" cy="0"/>
          </a:xfrm>
          <a:prstGeom prst="line">
            <a:avLst/>
          </a:prstGeom>
          <a:ln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526482" y="1417488"/>
            <a:ext cx="313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Free 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DTH Channel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for Education</a:t>
            </a:r>
          </a:p>
        </p:txBody>
      </p:sp>
      <p:pic>
        <p:nvPicPr>
          <p:cNvPr id="47" name="Picture 46" descr="INFLIBNET_Centre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31808" y="4678880"/>
            <a:ext cx="635705" cy="881721"/>
          </a:xfrm>
          <a:prstGeom prst="rect">
            <a:avLst/>
          </a:prstGeom>
        </p:spPr>
      </p:pic>
      <p:pic>
        <p:nvPicPr>
          <p:cNvPr id="51" name="Picture 50" descr="Bisag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5421" y="2897579"/>
            <a:ext cx="899879" cy="450942"/>
          </a:xfrm>
          <a:prstGeom prst="rect">
            <a:avLst/>
          </a:prstGeom>
        </p:spPr>
      </p:pic>
      <p:pic>
        <p:nvPicPr>
          <p:cNvPr id="52" name="Picture 51" descr="Satelite-2-5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5309" y="3135087"/>
            <a:ext cx="537282" cy="537282"/>
          </a:xfrm>
          <a:prstGeom prst="rect">
            <a:avLst/>
          </a:prstGeom>
        </p:spPr>
      </p:pic>
      <p:pic>
        <p:nvPicPr>
          <p:cNvPr id="53" name="Picture 52" descr="book librar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9979" y="5048002"/>
            <a:ext cx="823356" cy="8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3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3" grpId="0"/>
      <p:bldP spid="12" grpId="0" animBg="1"/>
      <p:bldP spid="13" grpId="0" animBg="1"/>
      <p:bldP spid="13" grpId="1" animBg="1"/>
      <p:bldP spid="14" grpId="0" animBg="1"/>
      <p:bldP spid="109" grpId="0" animBg="1"/>
      <p:bldP spid="110" grpId="0" animBg="1"/>
      <p:bldP spid="110" grpId="1" animBg="1"/>
      <p:bldP spid="111" grpId="0" animBg="1"/>
      <p:bldP spid="121" grpId="0" animBg="1"/>
      <p:bldP spid="122" grpId="0" animBg="1"/>
      <p:bldP spid="122" grpId="1" animBg="1"/>
      <p:bldP spid="123" grpId="0" animBg="1"/>
      <p:bldP spid="125" grpId="0" animBg="1"/>
      <p:bldP spid="126" grpId="0" animBg="1"/>
      <p:bldP spid="126" grpId="1" animBg="1"/>
      <p:bldP spid="127" grpId="0" animBg="1"/>
      <p:bldP spid="29" grpId="0"/>
      <p:bldP spid="30" grpId="0"/>
      <p:bldP spid="32" grpId="0"/>
      <p:bldP spid="35" grpId="0"/>
      <p:bldP spid="38" grpId="0"/>
      <p:bldP spid="44" grpId="0"/>
      <p:bldP spid="46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231" y="1695627"/>
            <a:ext cx="318464" cy="5576220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3536" y="1695627"/>
            <a:ext cx="318464" cy="5576220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075" y="1695627"/>
            <a:ext cx="318464" cy="557622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554" y="1695627"/>
            <a:ext cx="318464" cy="5576220"/>
          </a:xfrm>
          <a:prstGeom prst="rect">
            <a:avLst/>
          </a:prstGeom>
        </p:spPr>
      </p:pic>
      <p:sp>
        <p:nvSpPr>
          <p:cNvPr id="205" name="Freeform 7"/>
          <p:cNvSpPr>
            <a:spLocks/>
          </p:cNvSpPr>
          <p:nvPr/>
        </p:nvSpPr>
        <p:spPr bwMode="auto">
          <a:xfrm>
            <a:off x="11970952" y="1657145"/>
            <a:ext cx="180783" cy="1399775"/>
          </a:xfrm>
          <a:custGeom>
            <a:avLst/>
            <a:gdLst>
              <a:gd name="T0" fmla="*/ 54 w 81"/>
              <a:gd name="T1" fmla="*/ 575 h 628"/>
              <a:gd name="T2" fmla="*/ 54 w 81"/>
              <a:gd name="T3" fmla="*/ 0 h 628"/>
              <a:gd name="T4" fmla="*/ 0 w 81"/>
              <a:gd name="T5" fmla="*/ 11 h 628"/>
              <a:gd name="T6" fmla="*/ 0 w 81"/>
              <a:gd name="T7" fmla="*/ 628 h 628"/>
              <a:gd name="T8" fmla="*/ 54 w 81"/>
              <a:gd name="T9" fmla="*/ 617 h 628"/>
              <a:gd name="T10" fmla="*/ 54 w 81"/>
              <a:gd name="T11" fmla="*/ 617 h 628"/>
              <a:gd name="T12" fmla="*/ 80 w 81"/>
              <a:gd name="T13" fmla="*/ 587 h 628"/>
              <a:gd name="T14" fmla="*/ 54 w 81"/>
              <a:gd name="T15" fmla="*/ 575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1" h="628">
                <a:moveTo>
                  <a:pt x="54" y="575"/>
                </a:moveTo>
                <a:cubicBezTo>
                  <a:pt x="54" y="0"/>
                  <a:pt x="54" y="0"/>
                  <a:pt x="54" y="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628"/>
                  <a:pt x="0" y="628"/>
                  <a:pt x="0" y="628"/>
                </a:cubicBezTo>
                <a:cubicBezTo>
                  <a:pt x="54" y="617"/>
                  <a:pt x="54" y="617"/>
                  <a:pt x="54" y="617"/>
                </a:cubicBezTo>
                <a:cubicBezTo>
                  <a:pt x="54" y="617"/>
                  <a:pt x="54" y="617"/>
                  <a:pt x="54" y="617"/>
                </a:cubicBezTo>
                <a:cubicBezTo>
                  <a:pt x="54" y="617"/>
                  <a:pt x="81" y="613"/>
                  <a:pt x="80" y="587"/>
                </a:cubicBezTo>
                <a:cubicBezTo>
                  <a:pt x="79" y="568"/>
                  <a:pt x="54" y="575"/>
                  <a:pt x="54" y="575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6" name="Freeform 8"/>
          <p:cNvSpPr>
            <a:spLocks/>
          </p:cNvSpPr>
          <p:nvPr/>
        </p:nvSpPr>
        <p:spPr bwMode="auto">
          <a:xfrm>
            <a:off x="9966847" y="1567726"/>
            <a:ext cx="2183166" cy="1811270"/>
          </a:xfrm>
          <a:custGeom>
            <a:avLst/>
            <a:gdLst>
              <a:gd name="T0" fmla="*/ 954 w 980"/>
              <a:gd name="T1" fmla="*/ 7 h 813"/>
              <a:gd name="T2" fmla="*/ 954 w 980"/>
              <a:gd name="T3" fmla="*/ 7 h 813"/>
              <a:gd name="T4" fmla="*/ 0 w 980"/>
              <a:gd name="T5" fmla="*/ 196 h 813"/>
              <a:gd name="T6" fmla="*/ 0 w 980"/>
              <a:gd name="T7" fmla="*/ 813 h 813"/>
              <a:gd name="T8" fmla="*/ 954 w 980"/>
              <a:gd name="T9" fmla="*/ 624 h 813"/>
              <a:gd name="T10" fmla="*/ 980 w 980"/>
              <a:gd name="T11" fmla="*/ 636 h 813"/>
              <a:gd name="T12" fmla="*/ 980 w 980"/>
              <a:gd name="T13" fmla="*/ 18 h 813"/>
              <a:gd name="T14" fmla="*/ 954 w 980"/>
              <a:gd name="T15" fmla="*/ 7 h 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0" h="813">
                <a:moveTo>
                  <a:pt x="954" y="7"/>
                </a:moveTo>
                <a:cubicBezTo>
                  <a:pt x="954" y="7"/>
                  <a:pt x="954" y="7"/>
                  <a:pt x="954" y="7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813"/>
                  <a:pt x="0" y="813"/>
                  <a:pt x="0" y="813"/>
                </a:cubicBezTo>
                <a:cubicBezTo>
                  <a:pt x="954" y="624"/>
                  <a:pt x="954" y="624"/>
                  <a:pt x="954" y="624"/>
                </a:cubicBezTo>
                <a:cubicBezTo>
                  <a:pt x="954" y="624"/>
                  <a:pt x="979" y="617"/>
                  <a:pt x="980" y="636"/>
                </a:cubicBezTo>
                <a:cubicBezTo>
                  <a:pt x="980" y="18"/>
                  <a:pt x="980" y="18"/>
                  <a:pt x="980" y="18"/>
                </a:cubicBezTo>
                <a:cubicBezTo>
                  <a:pt x="979" y="0"/>
                  <a:pt x="954" y="7"/>
                  <a:pt x="954" y="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7" name="Freeform 9"/>
          <p:cNvSpPr>
            <a:spLocks/>
          </p:cNvSpPr>
          <p:nvPr/>
        </p:nvSpPr>
        <p:spPr bwMode="auto">
          <a:xfrm>
            <a:off x="9966847" y="1676195"/>
            <a:ext cx="182504" cy="1399775"/>
          </a:xfrm>
          <a:custGeom>
            <a:avLst/>
            <a:gdLst>
              <a:gd name="T0" fmla="*/ 54 w 82"/>
              <a:gd name="T1" fmla="*/ 575 h 628"/>
              <a:gd name="T2" fmla="*/ 54 w 82"/>
              <a:gd name="T3" fmla="*/ 0 h 628"/>
              <a:gd name="T4" fmla="*/ 0 w 82"/>
              <a:gd name="T5" fmla="*/ 11 h 628"/>
              <a:gd name="T6" fmla="*/ 0 w 82"/>
              <a:gd name="T7" fmla="*/ 628 h 628"/>
              <a:gd name="T8" fmla="*/ 54 w 82"/>
              <a:gd name="T9" fmla="*/ 617 h 628"/>
              <a:gd name="T10" fmla="*/ 54 w 82"/>
              <a:gd name="T11" fmla="*/ 617 h 628"/>
              <a:gd name="T12" fmla="*/ 80 w 82"/>
              <a:gd name="T13" fmla="*/ 587 h 628"/>
              <a:gd name="T14" fmla="*/ 54 w 82"/>
              <a:gd name="T15" fmla="*/ 575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2" h="628">
                <a:moveTo>
                  <a:pt x="54" y="575"/>
                </a:moveTo>
                <a:cubicBezTo>
                  <a:pt x="54" y="0"/>
                  <a:pt x="54" y="0"/>
                  <a:pt x="54" y="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628"/>
                  <a:pt x="0" y="628"/>
                  <a:pt x="0" y="628"/>
                </a:cubicBezTo>
                <a:cubicBezTo>
                  <a:pt x="54" y="617"/>
                  <a:pt x="54" y="617"/>
                  <a:pt x="54" y="617"/>
                </a:cubicBezTo>
                <a:cubicBezTo>
                  <a:pt x="54" y="617"/>
                  <a:pt x="54" y="617"/>
                  <a:pt x="54" y="617"/>
                </a:cubicBezTo>
                <a:cubicBezTo>
                  <a:pt x="54" y="617"/>
                  <a:pt x="82" y="613"/>
                  <a:pt x="80" y="587"/>
                </a:cubicBezTo>
                <a:cubicBezTo>
                  <a:pt x="79" y="568"/>
                  <a:pt x="54" y="575"/>
                  <a:pt x="54" y="57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8" name="Freeform 10"/>
          <p:cNvSpPr>
            <a:spLocks/>
          </p:cNvSpPr>
          <p:nvPr/>
        </p:nvSpPr>
        <p:spPr bwMode="auto">
          <a:xfrm>
            <a:off x="7962742" y="1567726"/>
            <a:ext cx="2183166" cy="1811270"/>
          </a:xfrm>
          <a:custGeom>
            <a:avLst/>
            <a:gdLst>
              <a:gd name="T0" fmla="*/ 954 w 980"/>
              <a:gd name="T1" fmla="*/ 7 h 813"/>
              <a:gd name="T2" fmla="*/ 954 w 980"/>
              <a:gd name="T3" fmla="*/ 7 h 813"/>
              <a:gd name="T4" fmla="*/ 0 w 980"/>
              <a:gd name="T5" fmla="*/ 196 h 813"/>
              <a:gd name="T6" fmla="*/ 0 w 980"/>
              <a:gd name="T7" fmla="*/ 813 h 813"/>
              <a:gd name="T8" fmla="*/ 954 w 980"/>
              <a:gd name="T9" fmla="*/ 624 h 813"/>
              <a:gd name="T10" fmla="*/ 980 w 980"/>
              <a:gd name="T11" fmla="*/ 636 h 813"/>
              <a:gd name="T12" fmla="*/ 980 w 980"/>
              <a:gd name="T13" fmla="*/ 18 h 813"/>
              <a:gd name="T14" fmla="*/ 954 w 980"/>
              <a:gd name="T15" fmla="*/ 7 h 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0" h="813">
                <a:moveTo>
                  <a:pt x="954" y="7"/>
                </a:moveTo>
                <a:cubicBezTo>
                  <a:pt x="954" y="7"/>
                  <a:pt x="954" y="7"/>
                  <a:pt x="954" y="7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813"/>
                  <a:pt x="0" y="813"/>
                  <a:pt x="0" y="813"/>
                </a:cubicBezTo>
                <a:cubicBezTo>
                  <a:pt x="954" y="624"/>
                  <a:pt x="954" y="624"/>
                  <a:pt x="954" y="624"/>
                </a:cubicBezTo>
                <a:cubicBezTo>
                  <a:pt x="954" y="624"/>
                  <a:pt x="979" y="617"/>
                  <a:pt x="980" y="636"/>
                </a:cubicBezTo>
                <a:cubicBezTo>
                  <a:pt x="980" y="18"/>
                  <a:pt x="980" y="18"/>
                  <a:pt x="980" y="18"/>
                </a:cubicBezTo>
                <a:cubicBezTo>
                  <a:pt x="979" y="0"/>
                  <a:pt x="954" y="7"/>
                  <a:pt x="954" y="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9" name="Freeform 11"/>
          <p:cNvSpPr>
            <a:spLocks/>
          </p:cNvSpPr>
          <p:nvPr/>
        </p:nvSpPr>
        <p:spPr bwMode="auto">
          <a:xfrm>
            <a:off x="7962742" y="1676195"/>
            <a:ext cx="179061" cy="1399775"/>
          </a:xfrm>
          <a:custGeom>
            <a:avLst/>
            <a:gdLst>
              <a:gd name="T0" fmla="*/ 54 w 81"/>
              <a:gd name="T1" fmla="*/ 575 h 628"/>
              <a:gd name="T2" fmla="*/ 54 w 81"/>
              <a:gd name="T3" fmla="*/ 0 h 628"/>
              <a:gd name="T4" fmla="*/ 0 w 81"/>
              <a:gd name="T5" fmla="*/ 11 h 628"/>
              <a:gd name="T6" fmla="*/ 0 w 81"/>
              <a:gd name="T7" fmla="*/ 628 h 628"/>
              <a:gd name="T8" fmla="*/ 54 w 81"/>
              <a:gd name="T9" fmla="*/ 617 h 628"/>
              <a:gd name="T10" fmla="*/ 54 w 81"/>
              <a:gd name="T11" fmla="*/ 617 h 628"/>
              <a:gd name="T12" fmla="*/ 80 w 81"/>
              <a:gd name="T13" fmla="*/ 587 h 628"/>
              <a:gd name="T14" fmla="*/ 54 w 81"/>
              <a:gd name="T15" fmla="*/ 575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1" h="628">
                <a:moveTo>
                  <a:pt x="54" y="575"/>
                </a:moveTo>
                <a:cubicBezTo>
                  <a:pt x="54" y="0"/>
                  <a:pt x="54" y="0"/>
                  <a:pt x="54" y="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628"/>
                  <a:pt x="0" y="628"/>
                  <a:pt x="0" y="628"/>
                </a:cubicBezTo>
                <a:cubicBezTo>
                  <a:pt x="54" y="617"/>
                  <a:pt x="54" y="617"/>
                  <a:pt x="54" y="617"/>
                </a:cubicBezTo>
                <a:cubicBezTo>
                  <a:pt x="54" y="617"/>
                  <a:pt x="54" y="617"/>
                  <a:pt x="54" y="617"/>
                </a:cubicBezTo>
                <a:cubicBezTo>
                  <a:pt x="54" y="617"/>
                  <a:pt x="81" y="613"/>
                  <a:pt x="80" y="587"/>
                </a:cubicBezTo>
                <a:cubicBezTo>
                  <a:pt x="79" y="568"/>
                  <a:pt x="54" y="575"/>
                  <a:pt x="54" y="57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0" name="Freeform 12"/>
          <p:cNvSpPr>
            <a:spLocks/>
          </p:cNvSpPr>
          <p:nvPr/>
        </p:nvSpPr>
        <p:spPr bwMode="auto">
          <a:xfrm>
            <a:off x="5956916" y="1567726"/>
            <a:ext cx="2183166" cy="1811270"/>
          </a:xfrm>
          <a:custGeom>
            <a:avLst/>
            <a:gdLst>
              <a:gd name="T0" fmla="*/ 954 w 980"/>
              <a:gd name="T1" fmla="*/ 7 h 813"/>
              <a:gd name="T2" fmla="*/ 954 w 980"/>
              <a:gd name="T3" fmla="*/ 7 h 813"/>
              <a:gd name="T4" fmla="*/ 0 w 980"/>
              <a:gd name="T5" fmla="*/ 196 h 813"/>
              <a:gd name="T6" fmla="*/ 0 w 980"/>
              <a:gd name="T7" fmla="*/ 813 h 813"/>
              <a:gd name="T8" fmla="*/ 954 w 980"/>
              <a:gd name="T9" fmla="*/ 624 h 813"/>
              <a:gd name="T10" fmla="*/ 980 w 980"/>
              <a:gd name="T11" fmla="*/ 636 h 813"/>
              <a:gd name="T12" fmla="*/ 980 w 980"/>
              <a:gd name="T13" fmla="*/ 18 h 813"/>
              <a:gd name="T14" fmla="*/ 954 w 980"/>
              <a:gd name="T15" fmla="*/ 7 h 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0" h="813">
                <a:moveTo>
                  <a:pt x="954" y="7"/>
                </a:moveTo>
                <a:cubicBezTo>
                  <a:pt x="954" y="7"/>
                  <a:pt x="954" y="7"/>
                  <a:pt x="954" y="7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813"/>
                  <a:pt x="0" y="813"/>
                  <a:pt x="0" y="813"/>
                </a:cubicBezTo>
                <a:cubicBezTo>
                  <a:pt x="954" y="624"/>
                  <a:pt x="954" y="624"/>
                  <a:pt x="954" y="624"/>
                </a:cubicBezTo>
                <a:cubicBezTo>
                  <a:pt x="954" y="624"/>
                  <a:pt x="979" y="617"/>
                  <a:pt x="980" y="636"/>
                </a:cubicBezTo>
                <a:cubicBezTo>
                  <a:pt x="980" y="18"/>
                  <a:pt x="980" y="18"/>
                  <a:pt x="980" y="18"/>
                </a:cubicBezTo>
                <a:cubicBezTo>
                  <a:pt x="979" y="0"/>
                  <a:pt x="954" y="7"/>
                  <a:pt x="954" y="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339" name="Group 338"/>
          <p:cNvGrpSpPr/>
          <p:nvPr/>
        </p:nvGrpSpPr>
        <p:grpSpPr>
          <a:xfrm>
            <a:off x="11970952" y="5522561"/>
            <a:ext cx="180783" cy="668842"/>
            <a:chOff x="12011216" y="6203320"/>
            <a:chExt cx="180783" cy="668842"/>
          </a:xfrm>
        </p:grpSpPr>
        <p:sp>
          <p:nvSpPr>
            <p:cNvPr id="211" name="Freeform 13"/>
            <p:cNvSpPr>
              <a:spLocks/>
            </p:cNvSpPr>
            <p:nvPr/>
          </p:nvSpPr>
          <p:spPr bwMode="auto">
            <a:xfrm>
              <a:off x="12011216" y="6203320"/>
              <a:ext cx="180783" cy="294418"/>
            </a:xfrm>
            <a:custGeom>
              <a:avLst/>
              <a:gdLst>
                <a:gd name="T0" fmla="*/ 54 w 81"/>
                <a:gd name="T1" fmla="*/ 79 h 132"/>
                <a:gd name="T2" fmla="*/ 54 w 81"/>
                <a:gd name="T3" fmla="*/ 0 h 132"/>
                <a:gd name="T4" fmla="*/ 0 w 81"/>
                <a:gd name="T5" fmla="*/ 11 h 132"/>
                <a:gd name="T6" fmla="*/ 0 w 81"/>
                <a:gd name="T7" fmla="*/ 132 h 132"/>
                <a:gd name="T8" fmla="*/ 54 w 81"/>
                <a:gd name="T9" fmla="*/ 121 h 132"/>
                <a:gd name="T10" fmla="*/ 54 w 81"/>
                <a:gd name="T11" fmla="*/ 121 h 132"/>
                <a:gd name="T12" fmla="*/ 80 w 81"/>
                <a:gd name="T13" fmla="*/ 91 h 132"/>
                <a:gd name="T14" fmla="*/ 54 w 81"/>
                <a:gd name="T15" fmla="*/ 7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132">
                  <a:moveTo>
                    <a:pt x="54" y="79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81" y="117"/>
                    <a:pt x="80" y="91"/>
                  </a:cubicBezTo>
                  <a:cubicBezTo>
                    <a:pt x="79" y="72"/>
                    <a:pt x="54" y="79"/>
                    <a:pt x="54" y="79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7" name="Freeform 19"/>
            <p:cNvSpPr>
              <a:spLocks/>
            </p:cNvSpPr>
            <p:nvPr/>
          </p:nvSpPr>
          <p:spPr bwMode="auto">
            <a:xfrm>
              <a:off x="12011216" y="6577744"/>
              <a:ext cx="180783" cy="294418"/>
            </a:xfrm>
            <a:custGeom>
              <a:avLst/>
              <a:gdLst>
                <a:gd name="T0" fmla="*/ 54 w 81"/>
                <a:gd name="T1" fmla="*/ 79 h 132"/>
                <a:gd name="T2" fmla="*/ 54 w 81"/>
                <a:gd name="T3" fmla="*/ 0 h 132"/>
                <a:gd name="T4" fmla="*/ 0 w 81"/>
                <a:gd name="T5" fmla="*/ 11 h 132"/>
                <a:gd name="T6" fmla="*/ 0 w 81"/>
                <a:gd name="T7" fmla="*/ 132 h 132"/>
                <a:gd name="T8" fmla="*/ 54 w 81"/>
                <a:gd name="T9" fmla="*/ 121 h 132"/>
                <a:gd name="T10" fmla="*/ 54 w 81"/>
                <a:gd name="T11" fmla="*/ 121 h 132"/>
                <a:gd name="T12" fmla="*/ 80 w 81"/>
                <a:gd name="T13" fmla="*/ 91 h 132"/>
                <a:gd name="T14" fmla="*/ 54 w 81"/>
                <a:gd name="T15" fmla="*/ 7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132">
                  <a:moveTo>
                    <a:pt x="54" y="79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81" y="117"/>
                    <a:pt x="80" y="91"/>
                  </a:cubicBezTo>
                  <a:cubicBezTo>
                    <a:pt x="79" y="72"/>
                    <a:pt x="54" y="79"/>
                    <a:pt x="54" y="79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9966847" y="5414092"/>
            <a:ext cx="2183166" cy="1089860"/>
            <a:chOff x="10007111" y="6094851"/>
            <a:chExt cx="2183166" cy="1089860"/>
          </a:xfrm>
        </p:grpSpPr>
        <p:sp>
          <p:nvSpPr>
            <p:cNvPr id="212" name="Freeform 14"/>
            <p:cNvSpPr>
              <a:spLocks/>
            </p:cNvSpPr>
            <p:nvPr/>
          </p:nvSpPr>
          <p:spPr bwMode="auto">
            <a:xfrm>
              <a:off x="10007111" y="6094851"/>
              <a:ext cx="2183166" cy="705913"/>
            </a:xfrm>
            <a:custGeom>
              <a:avLst/>
              <a:gdLst>
                <a:gd name="T0" fmla="*/ 954 w 980"/>
                <a:gd name="T1" fmla="*/ 7 h 317"/>
                <a:gd name="T2" fmla="*/ 954 w 980"/>
                <a:gd name="T3" fmla="*/ 7 h 317"/>
                <a:gd name="T4" fmla="*/ 0 w 980"/>
                <a:gd name="T5" fmla="*/ 196 h 317"/>
                <a:gd name="T6" fmla="*/ 0 w 980"/>
                <a:gd name="T7" fmla="*/ 317 h 317"/>
                <a:gd name="T8" fmla="*/ 954 w 980"/>
                <a:gd name="T9" fmla="*/ 128 h 317"/>
                <a:gd name="T10" fmla="*/ 980 w 980"/>
                <a:gd name="T11" fmla="*/ 140 h 317"/>
                <a:gd name="T12" fmla="*/ 980 w 980"/>
                <a:gd name="T13" fmla="*/ 18 h 317"/>
                <a:gd name="T14" fmla="*/ 954 w 980"/>
                <a:gd name="T15" fmla="*/ 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0" h="317">
                  <a:moveTo>
                    <a:pt x="954" y="7"/>
                  </a:moveTo>
                  <a:cubicBezTo>
                    <a:pt x="954" y="7"/>
                    <a:pt x="954" y="7"/>
                    <a:pt x="954" y="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317"/>
                    <a:pt x="0" y="317"/>
                    <a:pt x="0" y="317"/>
                  </a:cubicBezTo>
                  <a:cubicBezTo>
                    <a:pt x="954" y="128"/>
                    <a:pt x="954" y="128"/>
                    <a:pt x="954" y="128"/>
                  </a:cubicBezTo>
                  <a:cubicBezTo>
                    <a:pt x="954" y="128"/>
                    <a:pt x="979" y="121"/>
                    <a:pt x="980" y="140"/>
                  </a:cubicBezTo>
                  <a:cubicBezTo>
                    <a:pt x="980" y="18"/>
                    <a:pt x="980" y="18"/>
                    <a:pt x="980" y="18"/>
                  </a:cubicBezTo>
                  <a:cubicBezTo>
                    <a:pt x="979" y="0"/>
                    <a:pt x="954" y="7"/>
                    <a:pt x="954" y="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8" name="Freeform 20"/>
            <p:cNvSpPr>
              <a:spLocks/>
            </p:cNvSpPr>
            <p:nvPr/>
          </p:nvSpPr>
          <p:spPr bwMode="auto">
            <a:xfrm>
              <a:off x="10007111" y="6478798"/>
              <a:ext cx="2183166" cy="705913"/>
            </a:xfrm>
            <a:custGeom>
              <a:avLst/>
              <a:gdLst>
                <a:gd name="T0" fmla="*/ 954 w 980"/>
                <a:gd name="T1" fmla="*/ 7 h 317"/>
                <a:gd name="T2" fmla="*/ 954 w 980"/>
                <a:gd name="T3" fmla="*/ 7 h 317"/>
                <a:gd name="T4" fmla="*/ 0 w 980"/>
                <a:gd name="T5" fmla="*/ 196 h 317"/>
                <a:gd name="T6" fmla="*/ 0 w 980"/>
                <a:gd name="T7" fmla="*/ 317 h 317"/>
                <a:gd name="T8" fmla="*/ 954 w 980"/>
                <a:gd name="T9" fmla="*/ 128 h 317"/>
                <a:gd name="T10" fmla="*/ 980 w 980"/>
                <a:gd name="T11" fmla="*/ 140 h 317"/>
                <a:gd name="T12" fmla="*/ 980 w 980"/>
                <a:gd name="T13" fmla="*/ 18 h 317"/>
                <a:gd name="T14" fmla="*/ 954 w 980"/>
                <a:gd name="T15" fmla="*/ 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0" h="317">
                  <a:moveTo>
                    <a:pt x="954" y="7"/>
                  </a:moveTo>
                  <a:cubicBezTo>
                    <a:pt x="954" y="7"/>
                    <a:pt x="954" y="7"/>
                    <a:pt x="954" y="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317"/>
                    <a:pt x="0" y="317"/>
                    <a:pt x="0" y="317"/>
                  </a:cubicBezTo>
                  <a:cubicBezTo>
                    <a:pt x="954" y="128"/>
                    <a:pt x="954" y="128"/>
                    <a:pt x="954" y="128"/>
                  </a:cubicBezTo>
                  <a:cubicBezTo>
                    <a:pt x="954" y="128"/>
                    <a:pt x="979" y="121"/>
                    <a:pt x="980" y="140"/>
                  </a:cubicBezTo>
                  <a:cubicBezTo>
                    <a:pt x="980" y="18"/>
                    <a:pt x="980" y="18"/>
                    <a:pt x="980" y="18"/>
                  </a:cubicBezTo>
                  <a:cubicBezTo>
                    <a:pt x="979" y="0"/>
                    <a:pt x="954" y="7"/>
                    <a:pt x="954" y="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38" name="Group 337"/>
          <p:cNvGrpSpPr/>
          <p:nvPr/>
        </p:nvGrpSpPr>
        <p:grpSpPr>
          <a:xfrm>
            <a:off x="9966847" y="5522561"/>
            <a:ext cx="182504" cy="678367"/>
            <a:chOff x="10007111" y="6203320"/>
            <a:chExt cx="182504" cy="678367"/>
          </a:xfrm>
        </p:grpSpPr>
        <p:sp>
          <p:nvSpPr>
            <p:cNvPr id="213" name="Freeform 15"/>
            <p:cNvSpPr>
              <a:spLocks/>
            </p:cNvSpPr>
            <p:nvPr/>
          </p:nvSpPr>
          <p:spPr bwMode="auto">
            <a:xfrm>
              <a:off x="10007111" y="6203320"/>
              <a:ext cx="182504" cy="294418"/>
            </a:xfrm>
            <a:custGeom>
              <a:avLst/>
              <a:gdLst>
                <a:gd name="T0" fmla="*/ 54 w 82"/>
                <a:gd name="T1" fmla="*/ 79 h 132"/>
                <a:gd name="T2" fmla="*/ 54 w 82"/>
                <a:gd name="T3" fmla="*/ 0 h 132"/>
                <a:gd name="T4" fmla="*/ 0 w 82"/>
                <a:gd name="T5" fmla="*/ 11 h 132"/>
                <a:gd name="T6" fmla="*/ 0 w 82"/>
                <a:gd name="T7" fmla="*/ 132 h 132"/>
                <a:gd name="T8" fmla="*/ 54 w 82"/>
                <a:gd name="T9" fmla="*/ 121 h 132"/>
                <a:gd name="T10" fmla="*/ 54 w 82"/>
                <a:gd name="T11" fmla="*/ 121 h 132"/>
                <a:gd name="T12" fmla="*/ 80 w 82"/>
                <a:gd name="T13" fmla="*/ 91 h 132"/>
                <a:gd name="T14" fmla="*/ 54 w 82"/>
                <a:gd name="T15" fmla="*/ 7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132">
                  <a:moveTo>
                    <a:pt x="54" y="79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82" y="117"/>
                    <a:pt x="80" y="91"/>
                  </a:cubicBezTo>
                  <a:cubicBezTo>
                    <a:pt x="79" y="72"/>
                    <a:pt x="54" y="79"/>
                    <a:pt x="54" y="79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9" name="Freeform 21"/>
            <p:cNvSpPr>
              <a:spLocks/>
            </p:cNvSpPr>
            <p:nvPr/>
          </p:nvSpPr>
          <p:spPr bwMode="auto">
            <a:xfrm>
              <a:off x="10007111" y="6587269"/>
              <a:ext cx="182504" cy="294418"/>
            </a:xfrm>
            <a:custGeom>
              <a:avLst/>
              <a:gdLst>
                <a:gd name="T0" fmla="*/ 54 w 82"/>
                <a:gd name="T1" fmla="*/ 79 h 132"/>
                <a:gd name="T2" fmla="*/ 54 w 82"/>
                <a:gd name="T3" fmla="*/ 0 h 132"/>
                <a:gd name="T4" fmla="*/ 0 w 82"/>
                <a:gd name="T5" fmla="*/ 11 h 132"/>
                <a:gd name="T6" fmla="*/ 0 w 82"/>
                <a:gd name="T7" fmla="*/ 132 h 132"/>
                <a:gd name="T8" fmla="*/ 54 w 82"/>
                <a:gd name="T9" fmla="*/ 121 h 132"/>
                <a:gd name="T10" fmla="*/ 54 w 82"/>
                <a:gd name="T11" fmla="*/ 121 h 132"/>
                <a:gd name="T12" fmla="*/ 80 w 82"/>
                <a:gd name="T13" fmla="*/ 91 h 132"/>
                <a:gd name="T14" fmla="*/ 54 w 82"/>
                <a:gd name="T15" fmla="*/ 7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132">
                  <a:moveTo>
                    <a:pt x="54" y="79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82" y="117"/>
                    <a:pt x="80" y="91"/>
                  </a:cubicBezTo>
                  <a:cubicBezTo>
                    <a:pt x="79" y="72"/>
                    <a:pt x="54" y="79"/>
                    <a:pt x="54" y="79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962742" y="5414092"/>
            <a:ext cx="2183166" cy="1089860"/>
            <a:chOff x="8003006" y="6094851"/>
            <a:chExt cx="2183166" cy="1089860"/>
          </a:xfrm>
        </p:grpSpPr>
        <p:sp>
          <p:nvSpPr>
            <p:cNvPr id="214" name="Freeform 16"/>
            <p:cNvSpPr>
              <a:spLocks/>
            </p:cNvSpPr>
            <p:nvPr/>
          </p:nvSpPr>
          <p:spPr bwMode="auto">
            <a:xfrm>
              <a:off x="8003006" y="6094851"/>
              <a:ext cx="2183166" cy="705913"/>
            </a:xfrm>
            <a:custGeom>
              <a:avLst/>
              <a:gdLst>
                <a:gd name="T0" fmla="*/ 954 w 980"/>
                <a:gd name="T1" fmla="*/ 7 h 317"/>
                <a:gd name="T2" fmla="*/ 954 w 980"/>
                <a:gd name="T3" fmla="*/ 7 h 317"/>
                <a:gd name="T4" fmla="*/ 0 w 980"/>
                <a:gd name="T5" fmla="*/ 196 h 317"/>
                <a:gd name="T6" fmla="*/ 0 w 980"/>
                <a:gd name="T7" fmla="*/ 317 h 317"/>
                <a:gd name="T8" fmla="*/ 954 w 980"/>
                <a:gd name="T9" fmla="*/ 128 h 317"/>
                <a:gd name="T10" fmla="*/ 980 w 980"/>
                <a:gd name="T11" fmla="*/ 140 h 317"/>
                <a:gd name="T12" fmla="*/ 980 w 980"/>
                <a:gd name="T13" fmla="*/ 18 h 317"/>
                <a:gd name="T14" fmla="*/ 954 w 980"/>
                <a:gd name="T15" fmla="*/ 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0" h="317">
                  <a:moveTo>
                    <a:pt x="954" y="7"/>
                  </a:moveTo>
                  <a:cubicBezTo>
                    <a:pt x="954" y="7"/>
                    <a:pt x="954" y="7"/>
                    <a:pt x="954" y="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317"/>
                    <a:pt x="0" y="317"/>
                    <a:pt x="0" y="317"/>
                  </a:cubicBezTo>
                  <a:cubicBezTo>
                    <a:pt x="954" y="128"/>
                    <a:pt x="954" y="128"/>
                    <a:pt x="954" y="128"/>
                  </a:cubicBezTo>
                  <a:cubicBezTo>
                    <a:pt x="954" y="128"/>
                    <a:pt x="979" y="121"/>
                    <a:pt x="980" y="140"/>
                  </a:cubicBezTo>
                  <a:cubicBezTo>
                    <a:pt x="980" y="18"/>
                    <a:pt x="980" y="18"/>
                    <a:pt x="980" y="18"/>
                  </a:cubicBezTo>
                  <a:cubicBezTo>
                    <a:pt x="979" y="0"/>
                    <a:pt x="954" y="7"/>
                    <a:pt x="954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0" name="Freeform 22"/>
            <p:cNvSpPr>
              <a:spLocks/>
            </p:cNvSpPr>
            <p:nvPr/>
          </p:nvSpPr>
          <p:spPr bwMode="auto">
            <a:xfrm>
              <a:off x="8003006" y="6478798"/>
              <a:ext cx="2183166" cy="705913"/>
            </a:xfrm>
            <a:custGeom>
              <a:avLst/>
              <a:gdLst>
                <a:gd name="T0" fmla="*/ 954 w 980"/>
                <a:gd name="T1" fmla="*/ 7 h 317"/>
                <a:gd name="T2" fmla="*/ 954 w 980"/>
                <a:gd name="T3" fmla="*/ 7 h 317"/>
                <a:gd name="T4" fmla="*/ 0 w 980"/>
                <a:gd name="T5" fmla="*/ 196 h 317"/>
                <a:gd name="T6" fmla="*/ 0 w 980"/>
                <a:gd name="T7" fmla="*/ 317 h 317"/>
                <a:gd name="T8" fmla="*/ 954 w 980"/>
                <a:gd name="T9" fmla="*/ 128 h 317"/>
                <a:gd name="T10" fmla="*/ 980 w 980"/>
                <a:gd name="T11" fmla="*/ 140 h 317"/>
                <a:gd name="T12" fmla="*/ 980 w 980"/>
                <a:gd name="T13" fmla="*/ 18 h 317"/>
                <a:gd name="T14" fmla="*/ 954 w 980"/>
                <a:gd name="T15" fmla="*/ 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0" h="317">
                  <a:moveTo>
                    <a:pt x="954" y="7"/>
                  </a:moveTo>
                  <a:cubicBezTo>
                    <a:pt x="954" y="7"/>
                    <a:pt x="954" y="7"/>
                    <a:pt x="954" y="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317"/>
                    <a:pt x="0" y="317"/>
                    <a:pt x="0" y="317"/>
                  </a:cubicBezTo>
                  <a:cubicBezTo>
                    <a:pt x="954" y="128"/>
                    <a:pt x="954" y="128"/>
                    <a:pt x="954" y="128"/>
                  </a:cubicBezTo>
                  <a:cubicBezTo>
                    <a:pt x="954" y="128"/>
                    <a:pt x="979" y="121"/>
                    <a:pt x="980" y="140"/>
                  </a:cubicBezTo>
                  <a:cubicBezTo>
                    <a:pt x="980" y="18"/>
                    <a:pt x="980" y="18"/>
                    <a:pt x="980" y="18"/>
                  </a:cubicBezTo>
                  <a:cubicBezTo>
                    <a:pt x="979" y="0"/>
                    <a:pt x="954" y="7"/>
                    <a:pt x="954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43" name="Group 342"/>
          <p:cNvGrpSpPr/>
          <p:nvPr/>
        </p:nvGrpSpPr>
        <p:grpSpPr>
          <a:xfrm>
            <a:off x="7962742" y="5522561"/>
            <a:ext cx="179061" cy="678367"/>
            <a:chOff x="8003006" y="6203320"/>
            <a:chExt cx="179061" cy="678367"/>
          </a:xfrm>
        </p:grpSpPr>
        <p:sp>
          <p:nvSpPr>
            <p:cNvPr id="215" name="Freeform 17"/>
            <p:cNvSpPr>
              <a:spLocks/>
            </p:cNvSpPr>
            <p:nvPr/>
          </p:nvSpPr>
          <p:spPr bwMode="auto">
            <a:xfrm>
              <a:off x="8003006" y="6203320"/>
              <a:ext cx="179061" cy="294418"/>
            </a:xfrm>
            <a:custGeom>
              <a:avLst/>
              <a:gdLst>
                <a:gd name="T0" fmla="*/ 54 w 81"/>
                <a:gd name="T1" fmla="*/ 79 h 132"/>
                <a:gd name="T2" fmla="*/ 54 w 81"/>
                <a:gd name="T3" fmla="*/ 0 h 132"/>
                <a:gd name="T4" fmla="*/ 0 w 81"/>
                <a:gd name="T5" fmla="*/ 11 h 132"/>
                <a:gd name="T6" fmla="*/ 0 w 81"/>
                <a:gd name="T7" fmla="*/ 132 h 132"/>
                <a:gd name="T8" fmla="*/ 54 w 81"/>
                <a:gd name="T9" fmla="*/ 121 h 132"/>
                <a:gd name="T10" fmla="*/ 54 w 81"/>
                <a:gd name="T11" fmla="*/ 121 h 132"/>
                <a:gd name="T12" fmla="*/ 80 w 81"/>
                <a:gd name="T13" fmla="*/ 91 h 132"/>
                <a:gd name="T14" fmla="*/ 54 w 81"/>
                <a:gd name="T15" fmla="*/ 7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132">
                  <a:moveTo>
                    <a:pt x="54" y="79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81" y="117"/>
                    <a:pt x="80" y="91"/>
                  </a:cubicBezTo>
                  <a:cubicBezTo>
                    <a:pt x="79" y="72"/>
                    <a:pt x="54" y="79"/>
                    <a:pt x="54" y="79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1" name="Freeform 23"/>
            <p:cNvSpPr>
              <a:spLocks/>
            </p:cNvSpPr>
            <p:nvPr/>
          </p:nvSpPr>
          <p:spPr bwMode="auto">
            <a:xfrm>
              <a:off x="8003006" y="6587269"/>
              <a:ext cx="179061" cy="294418"/>
            </a:xfrm>
            <a:custGeom>
              <a:avLst/>
              <a:gdLst>
                <a:gd name="T0" fmla="*/ 54 w 81"/>
                <a:gd name="T1" fmla="*/ 79 h 132"/>
                <a:gd name="T2" fmla="*/ 54 w 81"/>
                <a:gd name="T3" fmla="*/ 0 h 132"/>
                <a:gd name="T4" fmla="*/ 0 w 81"/>
                <a:gd name="T5" fmla="*/ 11 h 132"/>
                <a:gd name="T6" fmla="*/ 0 w 81"/>
                <a:gd name="T7" fmla="*/ 132 h 132"/>
                <a:gd name="T8" fmla="*/ 54 w 81"/>
                <a:gd name="T9" fmla="*/ 121 h 132"/>
                <a:gd name="T10" fmla="*/ 54 w 81"/>
                <a:gd name="T11" fmla="*/ 121 h 132"/>
                <a:gd name="T12" fmla="*/ 80 w 81"/>
                <a:gd name="T13" fmla="*/ 91 h 132"/>
                <a:gd name="T14" fmla="*/ 54 w 81"/>
                <a:gd name="T15" fmla="*/ 7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132">
                  <a:moveTo>
                    <a:pt x="54" y="79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81" y="117"/>
                    <a:pt x="80" y="91"/>
                  </a:cubicBezTo>
                  <a:cubicBezTo>
                    <a:pt x="79" y="72"/>
                    <a:pt x="54" y="79"/>
                    <a:pt x="54" y="79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42" name="Group 341"/>
          <p:cNvGrpSpPr/>
          <p:nvPr/>
        </p:nvGrpSpPr>
        <p:grpSpPr>
          <a:xfrm>
            <a:off x="5956916" y="5414092"/>
            <a:ext cx="2183166" cy="1089860"/>
            <a:chOff x="5997180" y="6094851"/>
            <a:chExt cx="2183166" cy="1089860"/>
          </a:xfrm>
        </p:grpSpPr>
        <p:sp>
          <p:nvSpPr>
            <p:cNvPr id="216" name="Freeform 18"/>
            <p:cNvSpPr>
              <a:spLocks/>
            </p:cNvSpPr>
            <p:nvPr/>
          </p:nvSpPr>
          <p:spPr bwMode="auto">
            <a:xfrm>
              <a:off x="5997180" y="6094851"/>
              <a:ext cx="2183166" cy="705913"/>
            </a:xfrm>
            <a:custGeom>
              <a:avLst/>
              <a:gdLst>
                <a:gd name="T0" fmla="*/ 954 w 980"/>
                <a:gd name="T1" fmla="*/ 7 h 317"/>
                <a:gd name="T2" fmla="*/ 954 w 980"/>
                <a:gd name="T3" fmla="*/ 7 h 317"/>
                <a:gd name="T4" fmla="*/ 0 w 980"/>
                <a:gd name="T5" fmla="*/ 196 h 317"/>
                <a:gd name="T6" fmla="*/ 0 w 980"/>
                <a:gd name="T7" fmla="*/ 317 h 317"/>
                <a:gd name="T8" fmla="*/ 954 w 980"/>
                <a:gd name="T9" fmla="*/ 128 h 317"/>
                <a:gd name="T10" fmla="*/ 980 w 980"/>
                <a:gd name="T11" fmla="*/ 140 h 317"/>
                <a:gd name="T12" fmla="*/ 980 w 980"/>
                <a:gd name="T13" fmla="*/ 18 h 317"/>
                <a:gd name="T14" fmla="*/ 954 w 980"/>
                <a:gd name="T15" fmla="*/ 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0" h="317">
                  <a:moveTo>
                    <a:pt x="954" y="7"/>
                  </a:moveTo>
                  <a:cubicBezTo>
                    <a:pt x="954" y="7"/>
                    <a:pt x="954" y="7"/>
                    <a:pt x="954" y="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317"/>
                    <a:pt x="0" y="317"/>
                    <a:pt x="0" y="317"/>
                  </a:cubicBezTo>
                  <a:cubicBezTo>
                    <a:pt x="954" y="128"/>
                    <a:pt x="954" y="128"/>
                    <a:pt x="954" y="128"/>
                  </a:cubicBezTo>
                  <a:cubicBezTo>
                    <a:pt x="954" y="128"/>
                    <a:pt x="979" y="121"/>
                    <a:pt x="980" y="140"/>
                  </a:cubicBezTo>
                  <a:cubicBezTo>
                    <a:pt x="980" y="18"/>
                    <a:pt x="980" y="18"/>
                    <a:pt x="980" y="18"/>
                  </a:cubicBezTo>
                  <a:cubicBezTo>
                    <a:pt x="979" y="0"/>
                    <a:pt x="954" y="7"/>
                    <a:pt x="954" y="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2" name="Freeform 24"/>
            <p:cNvSpPr>
              <a:spLocks/>
            </p:cNvSpPr>
            <p:nvPr/>
          </p:nvSpPr>
          <p:spPr bwMode="auto">
            <a:xfrm>
              <a:off x="5997180" y="6478798"/>
              <a:ext cx="2183166" cy="705913"/>
            </a:xfrm>
            <a:custGeom>
              <a:avLst/>
              <a:gdLst>
                <a:gd name="T0" fmla="*/ 954 w 980"/>
                <a:gd name="T1" fmla="*/ 7 h 317"/>
                <a:gd name="T2" fmla="*/ 954 w 980"/>
                <a:gd name="T3" fmla="*/ 7 h 317"/>
                <a:gd name="T4" fmla="*/ 0 w 980"/>
                <a:gd name="T5" fmla="*/ 196 h 317"/>
                <a:gd name="T6" fmla="*/ 0 w 980"/>
                <a:gd name="T7" fmla="*/ 317 h 317"/>
                <a:gd name="T8" fmla="*/ 954 w 980"/>
                <a:gd name="T9" fmla="*/ 128 h 317"/>
                <a:gd name="T10" fmla="*/ 980 w 980"/>
                <a:gd name="T11" fmla="*/ 140 h 317"/>
                <a:gd name="T12" fmla="*/ 980 w 980"/>
                <a:gd name="T13" fmla="*/ 18 h 317"/>
                <a:gd name="T14" fmla="*/ 954 w 980"/>
                <a:gd name="T15" fmla="*/ 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0" h="317">
                  <a:moveTo>
                    <a:pt x="954" y="7"/>
                  </a:moveTo>
                  <a:cubicBezTo>
                    <a:pt x="954" y="7"/>
                    <a:pt x="954" y="7"/>
                    <a:pt x="954" y="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317"/>
                    <a:pt x="0" y="317"/>
                    <a:pt x="0" y="317"/>
                  </a:cubicBezTo>
                  <a:cubicBezTo>
                    <a:pt x="954" y="128"/>
                    <a:pt x="954" y="128"/>
                    <a:pt x="954" y="128"/>
                  </a:cubicBezTo>
                  <a:cubicBezTo>
                    <a:pt x="954" y="128"/>
                    <a:pt x="979" y="121"/>
                    <a:pt x="980" y="140"/>
                  </a:cubicBezTo>
                  <a:cubicBezTo>
                    <a:pt x="980" y="18"/>
                    <a:pt x="980" y="18"/>
                    <a:pt x="980" y="18"/>
                  </a:cubicBezTo>
                  <a:cubicBezTo>
                    <a:pt x="979" y="0"/>
                    <a:pt x="954" y="7"/>
                    <a:pt x="954" y="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76" name="TextBox 375"/>
          <p:cNvSpPr txBox="1"/>
          <p:nvPr/>
        </p:nvSpPr>
        <p:spPr>
          <a:xfrm>
            <a:off x="3426476" y="0"/>
            <a:ext cx="5258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Channel Distribution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003" y="1695627"/>
            <a:ext cx="318464" cy="557622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842" y="1695627"/>
            <a:ext cx="318464" cy="5576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5990" y="1695627"/>
            <a:ext cx="318464" cy="5576220"/>
          </a:xfrm>
          <a:prstGeom prst="rect">
            <a:avLst/>
          </a:prstGeom>
        </p:spPr>
      </p:pic>
      <p:sp>
        <p:nvSpPr>
          <p:cNvPr id="5" name="Freeform 7"/>
          <p:cNvSpPr>
            <a:spLocks/>
          </p:cNvSpPr>
          <p:nvPr/>
        </p:nvSpPr>
        <p:spPr bwMode="auto">
          <a:xfrm>
            <a:off x="5956916" y="1676195"/>
            <a:ext cx="180783" cy="1399775"/>
          </a:xfrm>
          <a:custGeom>
            <a:avLst/>
            <a:gdLst>
              <a:gd name="T0" fmla="*/ 54 w 81"/>
              <a:gd name="T1" fmla="*/ 575 h 628"/>
              <a:gd name="T2" fmla="*/ 54 w 81"/>
              <a:gd name="T3" fmla="*/ 0 h 628"/>
              <a:gd name="T4" fmla="*/ 0 w 81"/>
              <a:gd name="T5" fmla="*/ 11 h 628"/>
              <a:gd name="T6" fmla="*/ 0 w 81"/>
              <a:gd name="T7" fmla="*/ 628 h 628"/>
              <a:gd name="T8" fmla="*/ 54 w 81"/>
              <a:gd name="T9" fmla="*/ 617 h 628"/>
              <a:gd name="T10" fmla="*/ 54 w 81"/>
              <a:gd name="T11" fmla="*/ 617 h 628"/>
              <a:gd name="T12" fmla="*/ 80 w 81"/>
              <a:gd name="T13" fmla="*/ 587 h 628"/>
              <a:gd name="T14" fmla="*/ 54 w 81"/>
              <a:gd name="T15" fmla="*/ 575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1" h="628">
                <a:moveTo>
                  <a:pt x="54" y="575"/>
                </a:moveTo>
                <a:cubicBezTo>
                  <a:pt x="54" y="0"/>
                  <a:pt x="54" y="0"/>
                  <a:pt x="54" y="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628"/>
                  <a:pt x="0" y="628"/>
                  <a:pt x="0" y="628"/>
                </a:cubicBezTo>
                <a:cubicBezTo>
                  <a:pt x="54" y="617"/>
                  <a:pt x="54" y="617"/>
                  <a:pt x="54" y="617"/>
                </a:cubicBezTo>
                <a:cubicBezTo>
                  <a:pt x="54" y="617"/>
                  <a:pt x="54" y="617"/>
                  <a:pt x="54" y="617"/>
                </a:cubicBezTo>
                <a:cubicBezTo>
                  <a:pt x="54" y="617"/>
                  <a:pt x="81" y="613"/>
                  <a:pt x="80" y="587"/>
                </a:cubicBezTo>
                <a:cubicBezTo>
                  <a:pt x="79" y="568"/>
                  <a:pt x="54" y="575"/>
                  <a:pt x="54" y="57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>
            <a:off x="3952812" y="1567726"/>
            <a:ext cx="2183166" cy="1811270"/>
          </a:xfrm>
          <a:custGeom>
            <a:avLst/>
            <a:gdLst>
              <a:gd name="T0" fmla="*/ 954 w 980"/>
              <a:gd name="T1" fmla="*/ 7 h 813"/>
              <a:gd name="T2" fmla="*/ 954 w 980"/>
              <a:gd name="T3" fmla="*/ 7 h 813"/>
              <a:gd name="T4" fmla="*/ 0 w 980"/>
              <a:gd name="T5" fmla="*/ 196 h 813"/>
              <a:gd name="T6" fmla="*/ 0 w 980"/>
              <a:gd name="T7" fmla="*/ 813 h 813"/>
              <a:gd name="T8" fmla="*/ 954 w 980"/>
              <a:gd name="T9" fmla="*/ 624 h 813"/>
              <a:gd name="T10" fmla="*/ 980 w 980"/>
              <a:gd name="T11" fmla="*/ 636 h 813"/>
              <a:gd name="T12" fmla="*/ 980 w 980"/>
              <a:gd name="T13" fmla="*/ 18 h 813"/>
              <a:gd name="T14" fmla="*/ 954 w 980"/>
              <a:gd name="T15" fmla="*/ 7 h 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0" h="813">
                <a:moveTo>
                  <a:pt x="954" y="7"/>
                </a:moveTo>
                <a:cubicBezTo>
                  <a:pt x="954" y="7"/>
                  <a:pt x="954" y="7"/>
                  <a:pt x="954" y="7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813"/>
                  <a:pt x="0" y="813"/>
                  <a:pt x="0" y="813"/>
                </a:cubicBezTo>
                <a:cubicBezTo>
                  <a:pt x="954" y="624"/>
                  <a:pt x="954" y="624"/>
                  <a:pt x="954" y="624"/>
                </a:cubicBezTo>
                <a:cubicBezTo>
                  <a:pt x="954" y="624"/>
                  <a:pt x="979" y="617"/>
                  <a:pt x="980" y="636"/>
                </a:cubicBezTo>
                <a:cubicBezTo>
                  <a:pt x="980" y="18"/>
                  <a:pt x="980" y="18"/>
                  <a:pt x="980" y="18"/>
                </a:cubicBezTo>
                <a:cubicBezTo>
                  <a:pt x="979" y="0"/>
                  <a:pt x="954" y="7"/>
                  <a:pt x="954" y="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3952812" y="1666670"/>
            <a:ext cx="182504" cy="1399775"/>
          </a:xfrm>
          <a:custGeom>
            <a:avLst/>
            <a:gdLst>
              <a:gd name="T0" fmla="*/ 54 w 82"/>
              <a:gd name="T1" fmla="*/ 575 h 628"/>
              <a:gd name="T2" fmla="*/ 54 w 82"/>
              <a:gd name="T3" fmla="*/ 0 h 628"/>
              <a:gd name="T4" fmla="*/ 0 w 82"/>
              <a:gd name="T5" fmla="*/ 11 h 628"/>
              <a:gd name="T6" fmla="*/ 0 w 82"/>
              <a:gd name="T7" fmla="*/ 628 h 628"/>
              <a:gd name="T8" fmla="*/ 54 w 82"/>
              <a:gd name="T9" fmla="*/ 617 h 628"/>
              <a:gd name="T10" fmla="*/ 54 w 82"/>
              <a:gd name="T11" fmla="*/ 617 h 628"/>
              <a:gd name="T12" fmla="*/ 80 w 82"/>
              <a:gd name="T13" fmla="*/ 587 h 628"/>
              <a:gd name="T14" fmla="*/ 54 w 82"/>
              <a:gd name="T15" fmla="*/ 575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2" h="628">
                <a:moveTo>
                  <a:pt x="54" y="575"/>
                </a:moveTo>
                <a:cubicBezTo>
                  <a:pt x="54" y="0"/>
                  <a:pt x="54" y="0"/>
                  <a:pt x="54" y="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628"/>
                  <a:pt x="0" y="628"/>
                  <a:pt x="0" y="628"/>
                </a:cubicBezTo>
                <a:cubicBezTo>
                  <a:pt x="54" y="617"/>
                  <a:pt x="54" y="617"/>
                  <a:pt x="54" y="617"/>
                </a:cubicBezTo>
                <a:cubicBezTo>
                  <a:pt x="54" y="617"/>
                  <a:pt x="54" y="617"/>
                  <a:pt x="54" y="617"/>
                </a:cubicBezTo>
                <a:cubicBezTo>
                  <a:pt x="54" y="617"/>
                  <a:pt x="82" y="613"/>
                  <a:pt x="80" y="587"/>
                </a:cubicBezTo>
                <a:cubicBezTo>
                  <a:pt x="79" y="568"/>
                  <a:pt x="54" y="575"/>
                  <a:pt x="54" y="57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>
            <a:off x="1948707" y="1567726"/>
            <a:ext cx="2183166" cy="1811270"/>
          </a:xfrm>
          <a:custGeom>
            <a:avLst/>
            <a:gdLst>
              <a:gd name="T0" fmla="*/ 954 w 980"/>
              <a:gd name="T1" fmla="*/ 7 h 813"/>
              <a:gd name="T2" fmla="*/ 954 w 980"/>
              <a:gd name="T3" fmla="*/ 7 h 813"/>
              <a:gd name="T4" fmla="*/ 0 w 980"/>
              <a:gd name="T5" fmla="*/ 196 h 813"/>
              <a:gd name="T6" fmla="*/ 0 w 980"/>
              <a:gd name="T7" fmla="*/ 813 h 813"/>
              <a:gd name="T8" fmla="*/ 954 w 980"/>
              <a:gd name="T9" fmla="*/ 624 h 813"/>
              <a:gd name="T10" fmla="*/ 980 w 980"/>
              <a:gd name="T11" fmla="*/ 636 h 813"/>
              <a:gd name="T12" fmla="*/ 980 w 980"/>
              <a:gd name="T13" fmla="*/ 18 h 813"/>
              <a:gd name="T14" fmla="*/ 954 w 980"/>
              <a:gd name="T15" fmla="*/ 7 h 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0" h="813">
                <a:moveTo>
                  <a:pt x="954" y="7"/>
                </a:moveTo>
                <a:cubicBezTo>
                  <a:pt x="954" y="7"/>
                  <a:pt x="954" y="7"/>
                  <a:pt x="954" y="7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813"/>
                  <a:pt x="0" y="813"/>
                  <a:pt x="0" y="813"/>
                </a:cubicBezTo>
                <a:cubicBezTo>
                  <a:pt x="954" y="624"/>
                  <a:pt x="954" y="624"/>
                  <a:pt x="954" y="624"/>
                </a:cubicBezTo>
                <a:cubicBezTo>
                  <a:pt x="954" y="624"/>
                  <a:pt x="979" y="617"/>
                  <a:pt x="980" y="636"/>
                </a:cubicBezTo>
                <a:cubicBezTo>
                  <a:pt x="980" y="18"/>
                  <a:pt x="980" y="18"/>
                  <a:pt x="980" y="18"/>
                </a:cubicBezTo>
                <a:cubicBezTo>
                  <a:pt x="979" y="0"/>
                  <a:pt x="954" y="7"/>
                  <a:pt x="954" y="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1948707" y="1676195"/>
            <a:ext cx="179061" cy="1399775"/>
          </a:xfrm>
          <a:custGeom>
            <a:avLst/>
            <a:gdLst>
              <a:gd name="T0" fmla="*/ 54 w 81"/>
              <a:gd name="T1" fmla="*/ 575 h 628"/>
              <a:gd name="T2" fmla="*/ 54 w 81"/>
              <a:gd name="T3" fmla="*/ 0 h 628"/>
              <a:gd name="T4" fmla="*/ 0 w 81"/>
              <a:gd name="T5" fmla="*/ 11 h 628"/>
              <a:gd name="T6" fmla="*/ 0 w 81"/>
              <a:gd name="T7" fmla="*/ 628 h 628"/>
              <a:gd name="T8" fmla="*/ 54 w 81"/>
              <a:gd name="T9" fmla="*/ 617 h 628"/>
              <a:gd name="T10" fmla="*/ 54 w 81"/>
              <a:gd name="T11" fmla="*/ 617 h 628"/>
              <a:gd name="T12" fmla="*/ 80 w 81"/>
              <a:gd name="T13" fmla="*/ 587 h 628"/>
              <a:gd name="T14" fmla="*/ 54 w 81"/>
              <a:gd name="T15" fmla="*/ 575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1" h="628">
                <a:moveTo>
                  <a:pt x="54" y="575"/>
                </a:moveTo>
                <a:cubicBezTo>
                  <a:pt x="54" y="0"/>
                  <a:pt x="54" y="0"/>
                  <a:pt x="54" y="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628"/>
                  <a:pt x="0" y="628"/>
                  <a:pt x="0" y="628"/>
                </a:cubicBezTo>
                <a:cubicBezTo>
                  <a:pt x="54" y="617"/>
                  <a:pt x="54" y="617"/>
                  <a:pt x="54" y="617"/>
                </a:cubicBezTo>
                <a:cubicBezTo>
                  <a:pt x="54" y="617"/>
                  <a:pt x="54" y="617"/>
                  <a:pt x="54" y="617"/>
                </a:cubicBezTo>
                <a:cubicBezTo>
                  <a:pt x="54" y="617"/>
                  <a:pt x="81" y="613"/>
                  <a:pt x="80" y="587"/>
                </a:cubicBezTo>
                <a:cubicBezTo>
                  <a:pt x="79" y="568"/>
                  <a:pt x="54" y="575"/>
                  <a:pt x="54" y="57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" name="Freeform 12"/>
          <p:cNvSpPr>
            <a:spLocks/>
          </p:cNvSpPr>
          <p:nvPr/>
        </p:nvSpPr>
        <p:spPr bwMode="auto">
          <a:xfrm>
            <a:off x="-57119" y="1567726"/>
            <a:ext cx="2183166" cy="1811270"/>
          </a:xfrm>
          <a:custGeom>
            <a:avLst/>
            <a:gdLst>
              <a:gd name="T0" fmla="*/ 954 w 980"/>
              <a:gd name="T1" fmla="*/ 7 h 813"/>
              <a:gd name="T2" fmla="*/ 954 w 980"/>
              <a:gd name="T3" fmla="*/ 7 h 813"/>
              <a:gd name="T4" fmla="*/ 0 w 980"/>
              <a:gd name="T5" fmla="*/ 196 h 813"/>
              <a:gd name="T6" fmla="*/ 0 w 980"/>
              <a:gd name="T7" fmla="*/ 813 h 813"/>
              <a:gd name="T8" fmla="*/ 954 w 980"/>
              <a:gd name="T9" fmla="*/ 624 h 813"/>
              <a:gd name="T10" fmla="*/ 980 w 980"/>
              <a:gd name="T11" fmla="*/ 636 h 813"/>
              <a:gd name="T12" fmla="*/ 980 w 980"/>
              <a:gd name="T13" fmla="*/ 18 h 813"/>
              <a:gd name="T14" fmla="*/ 954 w 980"/>
              <a:gd name="T15" fmla="*/ 7 h 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0" h="813">
                <a:moveTo>
                  <a:pt x="954" y="7"/>
                </a:moveTo>
                <a:cubicBezTo>
                  <a:pt x="954" y="7"/>
                  <a:pt x="954" y="7"/>
                  <a:pt x="954" y="7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813"/>
                  <a:pt x="0" y="813"/>
                  <a:pt x="0" y="813"/>
                </a:cubicBezTo>
                <a:cubicBezTo>
                  <a:pt x="954" y="624"/>
                  <a:pt x="954" y="624"/>
                  <a:pt x="954" y="624"/>
                </a:cubicBezTo>
                <a:cubicBezTo>
                  <a:pt x="954" y="624"/>
                  <a:pt x="979" y="617"/>
                  <a:pt x="980" y="636"/>
                </a:cubicBezTo>
                <a:cubicBezTo>
                  <a:pt x="980" y="18"/>
                  <a:pt x="980" y="18"/>
                  <a:pt x="980" y="18"/>
                </a:cubicBezTo>
                <a:cubicBezTo>
                  <a:pt x="979" y="0"/>
                  <a:pt x="954" y="7"/>
                  <a:pt x="954" y="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345" name="Group 344"/>
          <p:cNvGrpSpPr/>
          <p:nvPr/>
        </p:nvGrpSpPr>
        <p:grpSpPr>
          <a:xfrm>
            <a:off x="5956916" y="5522561"/>
            <a:ext cx="180783" cy="678367"/>
            <a:chOff x="5997180" y="6203320"/>
            <a:chExt cx="180783" cy="678367"/>
          </a:xfrm>
        </p:grpSpPr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5997180" y="6203320"/>
              <a:ext cx="180783" cy="294418"/>
            </a:xfrm>
            <a:custGeom>
              <a:avLst/>
              <a:gdLst>
                <a:gd name="T0" fmla="*/ 54 w 81"/>
                <a:gd name="T1" fmla="*/ 79 h 132"/>
                <a:gd name="T2" fmla="*/ 54 w 81"/>
                <a:gd name="T3" fmla="*/ 0 h 132"/>
                <a:gd name="T4" fmla="*/ 0 w 81"/>
                <a:gd name="T5" fmla="*/ 11 h 132"/>
                <a:gd name="T6" fmla="*/ 0 w 81"/>
                <a:gd name="T7" fmla="*/ 132 h 132"/>
                <a:gd name="T8" fmla="*/ 54 w 81"/>
                <a:gd name="T9" fmla="*/ 121 h 132"/>
                <a:gd name="T10" fmla="*/ 54 w 81"/>
                <a:gd name="T11" fmla="*/ 121 h 132"/>
                <a:gd name="T12" fmla="*/ 80 w 81"/>
                <a:gd name="T13" fmla="*/ 91 h 132"/>
                <a:gd name="T14" fmla="*/ 54 w 81"/>
                <a:gd name="T15" fmla="*/ 7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132">
                  <a:moveTo>
                    <a:pt x="54" y="79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81" y="117"/>
                    <a:pt x="80" y="91"/>
                  </a:cubicBezTo>
                  <a:cubicBezTo>
                    <a:pt x="79" y="72"/>
                    <a:pt x="54" y="79"/>
                    <a:pt x="54" y="7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5997180" y="6587269"/>
              <a:ext cx="180783" cy="294418"/>
            </a:xfrm>
            <a:custGeom>
              <a:avLst/>
              <a:gdLst>
                <a:gd name="T0" fmla="*/ 54 w 81"/>
                <a:gd name="T1" fmla="*/ 79 h 132"/>
                <a:gd name="T2" fmla="*/ 54 w 81"/>
                <a:gd name="T3" fmla="*/ 0 h 132"/>
                <a:gd name="T4" fmla="*/ 0 w 81"/>
                <a:gd name="T5" fmla="*/ 11 h 132"/>
                <a:gd name="T6" fmla="*/ 0 w 81"/>
                <a:gd name="T7" fmla="*/ 132 h 132"/>
                <a:gd name="T8" fmla="*/ 54 w 81"/>
                <a:gd name="T9" fmla="*/ 121 h 132"/>
                <a:gd name="T10" fmla="*/ 54 w 81"/>
                <a:gd name="T11" fmla="*/ 121 h 132"/>
                <a:gd name="T12" fmla="*/ 80 w 81"/>
                <a:gd name="T13" fmla="*/ 91 h 132"/>
                <a:gd name="T14" fmla="*/ 54 w 81"/>
                <a:gd name="T15" fmla="*/ 7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132">
                  <a:moveTo>
                    <a:pt x="54" y="79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81" y="117"/>
                    <a:pt x="80" y="91"/>
                  </a:cubicBezTo>
                  <a:cubicBezTo>
                    <a:pt x="79" y="72"/>
                    <a:pt x="54" y="79"/>
                    <a:pt x="54" y="7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44" name="Group 343"/>
          <p:cNvGrpSpPr/>
          <p:nvPr/>
        </p:nvGrpSpPr>
        <p:grpSpPr>
          <a:xfrm>
            <a:off x="3952812" y="5414092"/>
            <a:ext cx="2183166" cy="1089860"/>
            <a:chOff x="3993076" y="6094851"/>
            <a:chExt cx="2183166" cy="1089860"/>
          </a:xfrm>
        </p:grpSpPr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3993076" y="6094851"/>
              <a:ext cx="2183166" cy="705913"/>
            </a:xfrm>
            <a:custGeom>
              <a:avLst/>
              <a:gdLst>
                <a:gd name="T0" fmla="*/ 954 w 980"/>
                <a:gd name="T1" fmla="*/ 7 h 317"/>
                <a:gd name="T2" fmla="*/ 954 w 980"/>
                <a:gd name="T3" fmla="*/ 7 h 317"/>
                <a:gd name="T4" fmla="*/ 0 w 980"/>
                <a:gd name="T5" fmla="*/ 196 h 317"/>
                <a:gd name="T6" fmla="*/ 0 w 980"/>
                <a:gd name="T7" fmla="*/ 317 h 317"/>
                <a:gd name="T8" fmla="*/ 954 w 980"/>
                <a:gd name="T9" fmla="*/ 128 h 317"/>
                <a:gd name="T10" fmla="*/ 980 w 980"/>
                <a:gd name="T11" fmla="*/ 140 h 317"/>
                <a:gd name="T12" fmla="*/ 980 w 980"/>
                <a:gd name="T13" fmla="*/ 18 h 317"/>
                <a:gd name="T14" fmla="*/ 954 w 980"/>
                <a:gd name="T15" fmla="*/ 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0" h="317">
                  <a:moveTo>
                    <a:pt x="954" y="7"/>
                  </a:moveTo>
                  <a:cubicBezTo>
                    <a:pt x="954" y="7"/>
                    <a:pt x="954" y="7"/>
                    <a:pt x="954" y="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317"/>
                    <a:pt x="0" y="317"/>
                    <a:pt x="0" y="317"/>
                  </a:cubicBezTo>
                  <a:cubicBezTo>
                    <a:pt x="954" y="128"/>
                    <a:pt x="954" y="128"/>
                    <a:pt x="954" y="128"/>
                  </a:cubicBezTo>
                  <a:cubicBezTo>
                    <a:pt x="954" y="128"/>
                    <a:pt x="979" y="121"/>
                    <a:pt x="980" y="140"/>
                  </a:cubicBezTo>
                  <a:cubicBezTo>
                    <a:pt x="980" y="18"/>
                    <a:pt x="980" y="18"/>
                    <a:pt x="980" y="18"/>
                  </a:cubicBezTo>
                  <a:cubicBezTo>
                    <a:pt x="979" y="0"/>
                    <a:pt x="954" y="7"/>
                    <a:pt x="954" y="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3993076" y="6478798"/>
              <a:ext cx="2183166" cy="705913"/>
            </a:xfrm>
            <a:custGeom>
              <a:avLst/>
              <a:gdLst>
                <a:gd name="T0" fmla="*/ 954 w 980"/>
                <a:gd name="T1" fmla="*/ 7 h 317"/>
                <a:gd name="T2" fmla="*/ 954 w 980"/>
                <a:gd name="T3" fmla="*/ 7 h 317"/>
                <a:gd name="T4" fmla="*/ 0 w 980"/>
                <a:gd name="T5" fmla="*/ 196 h 317"/>
                <a:gd name="T6" fmla="*/ 0 w 980"/>
                <a:gd name="T7" fmla="*/ 317 h 317"/>
                <a:gd name="T8" fmla="*/ 954 w 980"/>
                <a:gd name="T9" fmla="*/ 128 h 317"/>
                <a:gd name="T10" fmla="*/ 980 w 980"/>
                <a:gd name="T11" fmla="*/ 140 h 317"/>
                <a:gd name="T12" fmla="*/ 980 w 980"/>
                <a:gd name="T13" fmla="*/ 18 h 317"/>
                <a:gd name="T14" fmla="*/ 954 w 980"/>
                <a:gd name="T15" fmla="*/ 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0" h="317">
                  <a:moveTo>
                    <a:pt x="954" y="7"/>
                  </a:moveTo>
                  <a:cubicBezTo>
                    <a:pt x="954" y="7"/>
                    <a:pt x="954" y="7"/>
                    <a:pt x="954" y="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317"/>
                    <a:pt x="0" y="317"/>
                    <a:pt x="0" y="317"/>
                  </a:cubicBezTo>
                  <a:cubicBezTo>
                    <a:pt x="954" y="128"/>
                    <a:pt x="954" y="128"/>
                    <a:pt x="954" y="128"/>
                  </a:cubicBezTo>
                  <a:cubicBezTo>
                    <a:pt x="954" y="128"/>
                    <a:pt x="979" y="121"/>
                    <a:pt x="980" y="140"/>
                  </a:cubicBezTo>
                  <a:cubicBezTo>
                    <a:pt x="980" y="18"/>
                    <a:pt x="980" y="18"/>
                    <a:pt x="980" y="18"/>
                  </a:cubicBezTo>
                  <a:cubicBezTo>
                    <a:pt x="979" y="0"/>
                    <a:pt x="954" y="7"/>
                    <a:pt x="954" y="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51" name="Group 350"/>
          <p:cNvGrpSpPr/>
          <p:nvPr/>
        </p:nvGrpSpPr>
        <p:grpSpPr>
          <a:xfrm>
            <a:off x="3952812" y="5522561"/>
            <a:ext cx="182504" cy="678367"/>
            <a:chOff x="3993076" y="6203320"/>
            <a:chExt cx="182504" cy="678367"/>
          </a:xfrm>
        </p:grpSpPr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3993076" y="6203320"/>
              <a:ext cx="182504" cy="294418"/>
            </a:xfrm>
            <a:custGeom>
              <a:avLst/>
              <a:gdLst>
                <a:gd name="T0" fmla="*/ 54 w 82"/>
                <a:gd name="T1" fmla="*/ 79 h 132"/>
                <a:gd name="T2" fmla="*/ 54 w 82"/>
                <a:gd name="T3" fmla="*/ 0 h 132"/>
                <a:gd name="T4" fmla="*/ 0 w 82"/>
                <a:gd name="T5" fmla="*/ 11 h 132"/>
                <a:gd name="T6" fmla="*/ 0 w 82"/>
                <a:gd name="T7" fmla="*/ 132 h 132"/>
                <a:gd name="T8" fmla="*/ 54 w 82"/>
                <a:gd name="T9" fmla="*/ 121 h 132"/>
                <a:gd name="T10" fmla="*/ 54 w 82"/>
                <a:gd name="T11" fmla="*/ 121 h 132"/>
                <a:gd name="T12" fmla="*/ 80 w 82"/>
                <a:gd name="T13" fmla="*/ 91 h 132"/>
                <a:gd name="T14" fmla="*/ 54 w 82"/>
                <a:gd name="T15" fmla="*/ 7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132">
                  <a:moveTo>
                    <a:pt x="54" y="79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82" y="117"/>
                    <a:pt x="80" y="91"/>
                  </a:cubicBezTo>
                  <a:cubicBezTo>
                    <a:pt x="79" y="72"/>
                    <a:pt x="54" y="79"/>
                    <a:pt x="54" y="7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3993076" y="6587269"/>
              <a:ext cx="182504" cy="294418"/>
            </a:xfrm>
            <a:custGeom>
              <a:avLst/>
              <a:gdLst>
                <a:gd name="T0" fmla="*/ 54 w 82"/>
                <a:gd name="T1" fmla="*/ 79 h 132"/>
                <a:gd name="T2" fmla="*/ 54 w 82"/>
                <a:gd name="T3" fmla="*/ 0 h 132"/>
                <a:gd name="T4" fmla="*/ 0 w 82"/>
                <a:gd name="T5" fmla="*/ 11 h 132"/>
                <a:gd name="T6" fmla="*/ 0 w 82"/>
                <a:gd name="T7" fmla="*/ 132 h 132"/>
                <a:gd name="T8" fmla="*/ 54 w 82"/>
                <a:gd name="T9" fmla="*/ 121 h 132"/>
                <a:gd name="T10" fmla="*/ 54 w 82"/>
                <a:gd name="T11" fmla="*/ 121 h 132"/>
                <a:gd name="T12" fmla="*/ 80 w 82"/>
                <a:gd name="T13" fmla="*/ 91 h 132"/>
                <a:gd name="T14" fmla="*/ 54 w 82"/>
                <a:gd name="T15" fmla="*/ 7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132">
                  <a:moveTo>
                    <a:pt x="54" y="79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82" y="117"/>
                    <a:pt x="80" y="91"/>
                  </a:cubicBezTo>
                  <a:cubicBezTo>
                    <a:pt x="79" y="72"/>
                    <a:pt x="54" y="79"/>
                    <a:pt x="54" y="7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50" name="Group 349"/>
          <p:cNvGrpSpPr/>
          <p:nvPr/>
        </p:nvGrpSpPr>
        <p:grpSpPr>
          <a:xfrm>
            <a:off x="1948707" y="5414092"/>
            <a:ext cx="2183166" cy="1089860"/>
            <a:chOff x="1988971" y="6094851"/>
            <a:chExt cx="2183166" cy="1089860"/>
          </a:xfrm>
        </p:grpSpPr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1988971" y="6094851"/>
              <a:ext cx="2183166" cy="705913"/>
            </a:xfrm>
            <a:custGeom>
              <a:avLst/>
              <a:gdLst>
                <a:gd name="T0" fmla="*/ 954 w 980"/>
                <a:gd name="T1" fmla="*/ 7 h 317"/>
                <a:gd name="T2" fmla="*/ 954 w 980"/>
                <a:gd name="T3" fmla="*/ 7 h 317"/>
                <a:gd name="T4" fmla="*/ 0 w 980"/>
                <a:gd name="T5" fmla="*/ 196 h 317"/>
                <a:gd name="T6" fmla="*/ 0 w 980"/>
                <a:gd name="T7" fmla="*/ 317 h 317"/>
                <a:gd name="T8" fmla="*/ 954 w 980"/>
                <a:gd name="T9" fmla="*/ 128 h 317"/>
                <a:gd name="T10" fmla="*/ 980 w 980"/>
                <a:gd name="T11" fmla="*/ 140 h 317"/>
                <a:gd name="T12" fmla="*/ 980 w 980"/>
                <a:gd name="T13" fmla="*/ 18 h 317"/>
                <a:gd name="T14" fmla="*/ 954 w 980"/>
                <a:gd name="T15" fmla="*/ 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0" h="317">
                  <a:moveTo>
                    <a:pt x="954" y="7"/>
                  </a:moveTo>
                  <a:cubicBezTo>
                    <a:pt x="954" y="7"/>
                    <a:pt x="954" y="7"/>
                    <a:pt x="954" y="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317"/>
                    <a:pt x="0" y="317"/>
                    <a:pt x="0" y="317"/>
                  </a:cubicBezTo>
                  <a:cubicBezTo>
                    <a:pt x="954" y="128"/>
                    <a:pt x="954" y="128"/>
                    <a:pt x="954" y="128"/>
                  </a:cubicBezTo>
                  <a:cubicBezTo>
                    <a:pt x="954" y="128"/>
                    <a:pt x="979" y="121"/>
                    <a:pt x="980" y="140"/>
                  </a:cubicBezTo>
                  <a:cubicBezTo>
                    <a:pt x="980" y="18"/>
                    <a:pt x="980" y="18"/>
                    <a:pt x="980" y="18"/>
                  </a:cubicBezTo>
                  <a:cubicBezTo>
                    <a:pt x="979" y="0"/>
                    <a:pt x="954" y="7"/>
                    <a:pt x="954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1988971" y="6478798"/>
              <a:ext cx="2183166" cy="705913"/>
            </a:xfrm>
            <a:custGeom>
              <a:avLst/>
              <a:gdLst>
                <a:gd name="T0" fmla="*/ 954 w 980"/>
                <a:gd name="T1" fmla="*/ 7 h 317"/>
                <a:gd name="T2" fmla="*/ 954 w 980"/>
                <a:gd name="T3" fmla="*/ 7 h 317"/>
                <a:gd name="T4" fmla="*/ 0 w 980"/>
                <a:gd name="T5" fmla="*/ 196 h 317"/>
                <a:gd name="T6" fmla="*/ 0 w 980"/>
                <a:gd name="T7" fmla="*/ 317 h 317"/>
                <a:gd name="T8" fmla="*/ 954 w 980"/>
                <a:gd name="T9" fmla="*/ 128 h 317"/>
                <a:gd name="T10" fmla="*/ 980 w 980"/>
                <a:gd name="T11" fmla="*/ 140 h 317"/>
                <a:gd name="T12" fmla="*/ 980 w 980"/>
                <a:gd name="T13" fmla="*/ 18 h 317"/>
                <a:gd name="T14" fmla="*/ 954 w 980"/>
                <a:gd name="T15" fmla="*/ 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0" h="317">
                  <a:moveTo>
                    <a:pt x="954" y="7"/>
                  </a:moveTo>
                  <a:cubicBezTo>
                    <a:pt x="954" y="7"/>
                    <a:pt x="954" y="7"/>
                    <a:pt x="954" y="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317"/>
                    <a:pt x="0" y="317"/>
                    <a:pt x="0" y="317"/>
                  </a:cubicBezTo>
                  <a:cubicBezTo>
                    <a:pt x="954" y="128"/>
                    <a:pt x="954" y="128"/>
                    <a:pt x="954" y="128"/>
                  </a:cubicBezTo>
                  <a:cubicBezTo>
                    <a:pt x="954" y="128"/>
                    <a:pt x="979" y="121"/>
                    <a:pt x="980" y="140"/>
                  </a:cubicBezTo>
                  <a:cubicBezTo>
                    <a:pt x="980" y="18"/>
                    <a:pt x="980" y="18"/>
                    <a:pt x="980" y="18"/>
                  </a:cubicBezTo>
                  <a:cubicBezTo>
                    <a:pt x="979" y="0"/>
                    <a:pt x="954" y="7"/>
                    <a:pt x="954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49" name="Group 348"/>
          <p:cNvGrpSpPr/>
          <p:nvPr/>
        </p:nvGrpSpPr>
        <p:grpSpPr>
          <a:xfrm>
            <a:off x="1948707" y="5522561"/>
            <a:ext cx="179061" cy="678367"/>
            <a:chOff x="1988971" y="6203320"/>
            <a:chExt cx="179061" cy="678367"/>
          </a:xfrm>
        </p:grpSpPr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1988971" y="6203320"/>
              <a:ext cx="179061" cy="294418"/>
            </a:xfrm>
            <a:custGeom>
              <a:avLst/>
              <a:gdLst>
                <a:gd name="T0" fmla="*/ 54 w 81"/>
                <a:gd name="T1" fmla="*/ 79 h 132"/>
                <a:gd name="T2" fmla="*/ 54 w 81"/>
                <a:gd name="T3" fmla="*/ 0 h 132"/>
                <a:gd name="T4" fmla="*/ 0 w 81"/>
                <a:gd name="T5" fmla="*/ 11 h 132"/>
                <a:gd name="T6" fmla="*/ 0 w 81"/>
                <a:gd name="T7" fmla="*/ 132 h 132"/>
                <a:gd name="T8" fmla="*/ 54 w 81"/>
                <a:gd name="T9" fmla="*/ 121 h 132"/>
                <a:gd name="T10" fmla="*/ 54 w 81"/>
                <a:gd name="T11" fmla="*/ 121 h 132"/>
                <a:gd name="T12" fmla="*/ 80 w 81"/>
                <a:gd name="T13" fmla="*/ 91 h 132"/>
                <a:gd name="T14" fmla="*/ 54 w 81"/>
                <a:gd name="T15" fmla="*/ 7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132">
                  <a:moveTo>
                    <a:pt x="54" y="79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81" y="117"/>
                    <a:pt x="80" y="91"/>
                  </a:cubicBezTo>
                  <a:cubicBezTo>
                    <a:pt x="79" y="72"/>
                    <a:pt x="54" y="79"/>
                    <a:pt x="54" y="7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3"/>
            <p:cNvSpPr>
              <a:spLocks/>
            </p:cNvSpPr>
            <p:nvPr/>
          </p:nvSpPr>
          <p:spPr bwMode="auto">
            <a:xfrm>
              <a:off x="1988971" y="6587269"/>
              <a:ext cx="179061" cy="294418"/>
            </a:xfrm>
            <a:custGeom>
              <a:avLst/>
              <a:gdLst>
                <a:gd name="T0" fmla="*/ 54 w 81"/>
                <a:gd name="T1" fmla="*/ 79 h 132"/>
                <a:gd name="T2" fmla="*/ 54 w 81"/>
                <a:gd name="T3" fmla="*/ 0 h 132"/>
                <a:gd name="T4" fmla="*/ 0 w 81"/>
                <a:gd name="T5" fmla="*/ 11 h 132"/>
                <a:gd name="T6" fmla="*/ 0 w 81"/>
                <a:gd name="T7" fmla="*/ 132 h 132"/>
                <a:gd name="T8" fmla="*/ 54 w 81"/>
                <a:gd name="T9" fmla="*/ 121 h 132"/>
                <a:gd name="T10" fmla="*/ 54 w 81"/>
                <a:gd name="T11" fmla="*/ 121 h 132"/>
                <a:gd name="T12" fmla="*/ 80 w 81"/>
                <a:gd name="T13" fmla="*/ 91 h 132"/>
                <a:gd name="T14" fmla="*/ 54 w 81"/>
                <a:gd name="T15" fmla="*/ 7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132">
                  <a:moveTo>
                    <a:pt x="54" y="79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54" y="121"/>
                    <a:pt x="81" y="117"/>
                    <a:pt x="80" y="91"/>
                  </a:cubicBezTo>
                  <a:cubicBezTo>
                    <a:pt x="79" y="72"/>
                    <a:pt x="54" y="79"/>
                    <a:pt x="54" y="7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57119" y="5414092"/>
            <a:ext cx="2183166" cy="1089860"/>
            <a:chOff x="-16855" y="6094851"/>
            <a:chExt cx="2183166" cy="1089860"/>
          </a:xfrm>
        </p:grpSpPr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-16855" y="6094851"/>
              <a:ext cx="2183166" cy="705913"/>
            </a:xfrm>
            <a:custGeom>
              <a:avLst/>
              <a:gdLst>
                <a:gd name="T0" fmla="*/ 954 w 980"/>
                <a:gd name="T1" fmla="*/ 7 h 317"/>
                <a:gd name="T2" fmla="*/ 954 w 980"/>
                <a:gd name="T3" fmla="*/ 7 h 317"/>
                <a:gd name="T4" fmla="*/ 0 w 980"/>
                <a:gd name="T5" fmla="*/ 196 h 317"/>
                <a:gd name="T6" fmla="*/ 0 w 980"/>
                <a:gd name="T7" fmla="*/ 317 h 317"/>
                <a:gd name="T8" fmla="*/ 954 w 980"/>
                <a:gd name="T9" fmla="*/ 128 h 317"/>
                <a:gd name="T10" fmla="*/ 980 w 980"/>
                <a:gd name="T11" fmla="*/ 140 h 317"/>
                <a:gd name="T12" fmla="*/ 980 w 980"/>
                <a:gd name="T13" fmla="*/ 18 h 317"/>
                <a:gd name="T14" fmla="*/ 954 w 980"/>
                <a:gd name="T15" fmla="*/ 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0" h="317">
                  <a:moveTo>
                    <a:pt x="954" y="7"/>
                  </a:moveTo>
                  <a:cubicBezTo>
                    <a:pt x="954" y="7"/>
                    <a:pt x="954" y="7"/>
                    <a:pt x="954" y="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317"/>
                    <a:pt x="0" y="317"/>
                    <a:pt x="0" y="317"/>
                  </a:cubicBezTo>
                  <a:cubicBezTo>
                    <a:pt x="954" y="128"/>
                    <a:pt x="954" y="128"/>
                    <a:pt x="954" y="128"/>
                  </a:cubicBezTo>
                  <a:cubicBezTo>
                    <a:pt x="954" y="128"/>
                    <a:pt x="979" y="121"/>
                    <a:pt x="980" y="140"/>
                  </a:cubicBezTo>
                  <a:cubicBezTo>
                    <a:pt x="980" y="18"/>
                    <a:pt x="980" y="18"/>
                    <a:pt x="980" y="18"/>
                  </a:cubicBezTo>
                  <a:cubicBezTo>
                    <a:pt x="979" y="0"/>
                    <a:pt x="954" y="7"/>
                    <a:pt x="954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-16855" y="6478798"/>
              <a:ext cx="2183166" cy="705913"/>
            </a:xfrm>
            <a:custGeom>
              <a:avLst/>
              <a:gdLst>
                <a:gd name="T0" fmla="*/ 954 w 980"/>
                <a:gd name="T1" fmla="*/ 7 h 317"/>
                <a:gd name="T2" fmla="*/ 954 w 980"/>
                <a:gd name="T3" fmla="*/ 7 h 317"/>
                <a:gd name="T4" fmla="*/ 0 w 980"/>
                <a:gd name="T5" fmla="*/ 196 h 317"/>
                <a:gd name="T6" fmla="*/ 0 w 980"/>
                <a:gd name="T7" fmla="*/ 317 h 317"/>
                <a:gd name="T8" fmla="*/ 954 w 980"/>
                <a:gd name="T9" fmla="*/ 128 h 317"/>
                <a:gd name="T10" fmla="*/ 980 w 980"/>
                <a:gd name="T11" fmla="*/ 140 h 317"/>
                <a:gd name="T12" fmla="*/ 980 w 980"/>
                <a:gd name="T13" fmla="*/ 18 h 317"/>
                <a:gd name="T14" fmla="*/ 954 w 980"/>
                <a:gd name="T15" fmla="*/ 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0" h="317">
                  <a:moveTo>
                    <a:pt x="954" y="7"/>
                  </a:moveTo>
                  <a:cubicBezTo>
                    <a:pt x="954" y="7"/>
                    <a:pt x="954" y="7"/>
                    <a:pt x="954" y="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317"/>
                    <a:pt x="0" y="317"/>
                    <a:pt x="0" y="317"/>
                  </a:cubicBezTo>
                  <a:cubicBezTo>
                    <a:pt x="954" y="128"/>
                    <a:pt x="954" y="128"/>
                    <a:pt x="954" y="128"/>
                  </a:cubicBezTo>
                  <a:cubicBezTo>
                    <a:pt x="954" y="128"/>
                    <a:pt x="979" y="121"/>
                    <a:pt x="980" y="140"/>
                  </a:cubicBezTo>
                  <a:cubicBezTo>
                    <a:pt x="980" y="18"/>
                    <a:pt x="980" y="18"/>
                    <a:pt x="980" y="18"/>
                  </a:cubicBezTo>
                  <a:cubicBezTo>
                    <a:pt x="979" y="0"/>
                    <a:pt x="954" y="7"/>
                    <a:pt x="954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53" name="Group 352"/>
          <p:cNvGrpSpPr/>
          <p:nvPr/>
        </p:nvGrpSpPr>
        <p:grpSpPr>
          <a:xfrm>
            <a:off x="593899" y="2080649"/>
            <a:ext cx="714683" cy="1096119"/>
            <a:chOff x="634163" y="2761408"/>
            <a:chExt cx="714683" cy="1096119"/>
          </a:xfrm>
        </p:grpSpPr>
        <p:sp>
          <p:nvSpPr>
            <p:cNvPr id="40" name="TextBox 39"/>
            <p:cNvSpPr txBox="1"/>
            <p:nvPr/>
          </p:nvSpPr>
          <p:spPr>
            <a:xfrm>
              <a:off x="634163" y="3272752"/>
              <a:ext cx="714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NPTEL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(10)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32" name="Freeform 102"/>
            <p:cNvSpPr>
              <a:spLocks noEditPoints="1"/>
            </p:cNvSpPr>
            <p:nvPr/>
          </p:nvSpPr>
          <p:spPr bwMode="auto">
            <a:xfrm>
              <a:off x="757700" y="2761408"/>
              <a:ext cx="463006" cy="463006"/>
            </a:xfrm>
            <a:custGeom>
              <a:avLst/>
              <a:gdLst>
                <a:gd name="T0" fmla="*/ 32 w 64"/>
                <a:gd name="T1" fmla="*/ 0 h 64"/>
                <a:gd name="T2" fmla="*/ 0 w 64"/>
                <a:gd name="T3" fmla="*/ 32 h 64"/>
                <a:gd name="T4" fmla="*/ 32 w 64"/>
                <a:gd name="T5" fmla="*/ 64 h 64"/>
                <a:gd name="T6" fmla="*/ 64 w 64"/>
                <a:gd name="T7" fmla="*/ 32 h 64"/>
                <a:gd name="T8" fmla="*/ 32 w 64"/>
                <a:gd name="T9" fmla="*/ 0 h 64"/>
                <a:gd name="T10" fmla="*/ 28 w 64"/>
                <a:gd name="T11" fmla="*/ 8 h 64"/>
                <a:gd name="T12" fmla="*/ 36 w 64"/>
                <a:gd name="T13" fmla="*/ 8 h 64"/>
                <a:gd name="T14" fmla="*/ 36 w 64"/>
                <a:gd name="T15" fmla="*/ 28 h 64"/>
                <a:gd name="T16" fmla="*/ 28 w 64"/>
                <a:gd name="T17" fmla="*/ 28 h 64"/>
                <a:gd name="T18" fmla="*/ 28 w 64"/>
                <a:gd name="T19" fmla="*/ 8 h 64"/>
                <a:gd name="T20" fmla="*/ 32 w 64"/>
                <a:gd name="T21" fmla="*/ 53 h 64"/>
                <a:gd name="T22" fmla="*/ 11 w 64"/>
                <a:gd name="T23" fmla="*/ 32 h 64"/>
                <a:gd name="T24" fmla="*/ 24 w 64"/>
                <a:gd name="T25" fmla="*/ 13 h 64"/>
                <a:gd name="T26" fmla="*/ 24 w 64"/>
                <a:gd name="T27" fmla="*/ 12 h 64"/>
                <a:gd name="T28" fmla="*/ 24 w 64"/>
                <a:gd name="T29" fmla="*/ 20 h 64"/>
                <a:gd name="T30" fmla="*/ 17 w 64"/>
                <a:gd name="T31" fmla="*/ 32 h 64"/>
                <a:gd name="T32" fmla="*/ 32 w 64"/>
                <a:gd name="T33" fmla="*/ 47 h 64"/>
                <a:gd name="T34" fmla="*/ 47 w 64"/>
                <a:gd name="T35" fmla="*/ 32 h 64"/>
                <a:gd name="T36" fmla="*/ 40 w 64"/>
                <a:gd name="T37" fmla="*/ 20 h 64"/>
                <a:gd name="T38" fmla="*/ 40 w 64"/>
                <a:gd name="T39" fmla="*/ 12 h 64"/>
                <a:gd name="T40" fmla="*/ 40 w 64"/>
                <a:gd name="T41" fmla="*/ 13 h 64"/>
                <a:gd name="T42" fmla="*/ 53 w 64"/>
                <a:gd name="T43" fmla="*/ 32 h 64"/>
                <a:gd name="T44" fmla="*/ 32 w 64"/>
                <a:gd name="T45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4" y="0"/>
                    <a:pt x="0" y="14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lose/>
                  <a:moveTo>
                    <a:pt x="28" y="8"/>
                  </a:moveTo>
                  <a:cubicBezTo>
                    <a:pt x="36" y="8"/>
                    <a:pt x="36" y="8"/>
                    <a:pt x="36" y="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8"/>
                  </a:lnTo>
                  <a:close/>
                  <a:moveTo>
                    <a:pt x="32" y="53"/>
                  </a:moveTo>
                  <a:cubicBezTo>
                    <a:pt x="20" y="53"/>
                    <a:pt x="11" y="44"/>
                    <a:pt x="11" y="32"/>
                  </a:cubicBezTo>
                  <a:cubicBezTo>
                    <a:pt x="11" y="24"/>
                    <a:pt x="16" y="16"/>
                    <a:pt x="24" y="13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0" y="22"/>
                    <a:pt x="17" y="27"/>
                    <a:pt x="17" y="32"/>
                  </a:cubicBezTo>
                  <a:cubicBezTo>
                    <a:pt x="17" y="40"/>
                    <a:pt x="24" y="47"/>
                    <a:pt x="32" y="47"/>
                  </a:cubicBezTo>
                  <a:cubicBezTo>
                    <a:pt x="40" y="47"/>
                    <a:pt x="47" y="40"/>
                    <a:pt x="47" y="32"/>
                  </a:cubicBezTo>
                  <a:cubicBezTo>
                    <a:pt x="47" y="27"/>
                    <a:pt x="44" y="22"/>
                    <a:pt x="40" y="20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8" y="16"/>
                    <a:pt x="53" y="24"/>
                    <a:pt x="53" y="32"/>
                  </a:cubicBezTo>
                  <a:cubicBezTo>
                    <a:pt x="53" y="44"/>
                    <a:pt x="44" y="53"/>
                    <a:pt x="32" y="5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28" name="TextBox 227"/>
          <p:cNvSpPr txBox="1"/>
          <p:nvPr/>
        </p:nvSpPr>
        <p:spPr>
          <a:xfrm>
            <a:off x="2490845" y="2591993"/>
            <a:ext cx="936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UGC-CEC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(10)</a:t>
            </a:r>
            <a:endParaRPr lang="id-ID" sz="1600" b="1" dirty="0">
              <a:solidFill>
                <a:schemeClr val="bg1"/>
              </a:solidFill>
            </a:endParaRPr>
          </a:p>
        </p:txBody>
      </p:sp>
      <p:grpSp>
        <p:nvGrpSpPr>
          <p:cNvPr id="346" name="Group 345"/>
          <p:cNvGrpSpPr/>
          <p:nvPr/>
        </p:nvGrpSpPr>
        <p:grpSpPr>
          <a:xfrm>
            <a:off x="4611244" y="1994367"/>
            <a:ext cx="779381" cy="1182401"/>
            <a:chOff x="4651508" y="2675126"/>
            <a:chExt cx="779381" cy="1182401"/>
          </a:xfrm>
        </p:grpSpPr>
        <p:sp>
          <p:nvSpPr>
            <p:cNvPr id="227" name="TextBox 226"/>
            <p:cNvSpPr txBox="1"/>
            <p:nvPr/>
          </p:nvSpPr>
          <p:spPr>
            <a:xfrm>
              <a:off x="4651508" y="3272752"/>
              <a:ext cx="7793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IGNOU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(4)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36" name="Freeform 101"/>
            <p:cNvSpPr>
              <a:spLocks noEditPoints="1"/>
            </p:cNvSpPr>
            <p:nvPr/>
          </p:nvSpPr>
          <p:spPr bwMode="auto">
            <a:xfrm>
              <a:off x="4824763" y="2675126"/>
              <a:ext cx="441515" cy="433701"/>
            </a:xfrm>
            <a:custGeom>
              <a:avLst/>
              <a:gdLst>
                <a:gd name="T0" fmla="*/ 61 w 61"/>
                <a:gd name="T1" fmla="*/ 4 h 60"/>
                <a:gd name="T2" fmla="*/ 57 w 61"/>
                <a:gd name="T3" fmla="*/ 0 h 60"/>
                <a:gd name="T4" fmla="*/ 47 w 61"/>
                <a:gd name="T5" fmla="*/ 11 h 60"/>
                <a:gd name="T6" fmla="*/ 28 w 61"/>
                <a:gd name="T7" fmla="*/ 4 h 60"/>
                <a:gd name="T8" fmla="*/ 0 w 61"/>
                <a:gd name="T9" fmla="*/ 32 h 60"/>
                <a:gd name="T10" fmla="*/ 28 w 61"/>
                <a:gd name="T11" fmla="*/ 60 h 60"/>
                <a:gd name="T12" fmla="*/ 56 w 61"/>
                <a:gd name="T13" fmla="*/ 32 h 60"/>
                <a:gd name="T14" fmla="*/ 51 w 61"/>
                <a:gd name="T15" fmla="*/ 17 h 60"/>
                <a:gd name="T16" fmla="*/ 61 w 61"/>
                <a:gd name="T17" fmla="*/ 4 h 60"/>
                <a:gd name="T18" fmla="*/ 52 w 61"/>
                <a:gd name="T19" fmla="*/ 32 h 60"/>
                <a:gd name="T20" fmla="*/ 28 w 61"/>
                <a:gd name="T21" fmla="*/ 56 h 60"/>
                <a:gd name="T22" fmla="*/ 4 w 61"/>
                <a:gd name="T23" fmla="*/ 32 h 60"/>
                <a:gd name="T24" fmla="*/ 28 w 61"/>
                <a:gd name="T25" fmla="*/ 8 h 60"/>
                <a:gd name="T26" fmla="*/ 44 w 61"/>
                <a:gd name="T27" fmla="*/ 14 h 60"/>
                <a:gd name="T28" fmla="*/ 27 w 61"/>
                <a:gd name="T29" fmla="*/ 34 h 60"/>
                <a:gd name="T30" fmla="*/ 14 w 61"/>
                <a:gd name="T31" fmla="*/ 21 h 60"/>
                <a:gd name="T32" fmla="*/ 10 w 61"/>
                <a:gd name="T33" fmla="*/ 30 h 60"/>
                <a:gd name="T34" fmla="*/ 23 w 61"/>
                <a:gd name="T35" fmla="*/ 45 h 60"/>
                <a:gd name="T36" fmla="*/ 26 w 61"/>
                <a:gd name="T37" fmla="*/ 49 h 60"/>
                <a:gd name="T38" fmla="*/ 29 w 61"/>
                <a:gd name="T39" fmla="*/ 45 h 60"/>
                <a:gd name="T40" fmla="*/ 49 w 61"/>
                <a:gd name="T41" fmla="*/ 20 h 60"/>
                <a:gd name="T42" fmla="*/ 52 w 61"/>
                <a:gd name="T43" fmla="*/ 3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0">
                  <a:moveTo>
                    <a:pt x="61" y="4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2" y="7"/>
                    <a:pt x="35" y="4"/>
                    <a:pt x="28" y="4"/>
                  </a:cubicBezTo>
                  <a:cubicBezTo>
                    <a:pt x="12" y="4"/>
                    <a:pt x="0" y="16"/>
                    <a:pt x="0" y="32"/>
                  </a:cubicBezTo>
                  <a:cubicBezTo>
                    <a:pt x="0" y="47"/>
                    <a:pt x="12" y="60"/>
                    <a:pt x="28" y="60"/>
                  </a:cubicBezTo>
                  <a:cubicBezTo>
                    <a:pt x="43" y="60"/>
                    <a:pt x="56" y="47"/>
                    <a:pt x="56" y="32"/>
                  </a:cubicBezTo>
                  <a:cubicBezTo>
                    <a:pt x="56" y="26"/>
                    <a:pt x="54" y="21"/>
                    <a:pt x="51" y="17"/>
                  </a:cubicBezTo>
                  <a:lnTo>
                    <a:pt x="61" y="4"/>
                  </a:lnTo>
                  <a:close/>
                  <a:moveTo>
                    <a:pt x="52" y="32"/>
                  </a:moveTo>
                  <a:cubicBezTo>
                    <a:pt x="52" y="45"/>
                    <a:pt x="41" y="56"/>
                    <a:pt x="28" y="56"/>
                  </a:cubicBezTo>
                  <a:cubicBezTo>
                    <a:pt x="14" y="56"/>
                    <a:pt x="4" y="45"/>
                    <a:pt x="4" y="32"/>
                  </a:cubicBezTo>
                  <a:cubicBezTo>
                    <a:pt x="4" y="19"/>
                    <a:pt x="14" y="8"/>
                    <a:pt x="28" y="8"/>
                  </a:cubicBezTo>
                  <a:cubicBezTo>
                    <a:pt x="34" y="8"/>
                    <a:pt x="40" y="10"/>
                    <a:pt x="44" y="1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51" y="24"/>
                    <a:pt x="52" y="28"/>
                    <a:pt x="52" y="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47" name="Group 346"/>
          <p:cNvGrpSpPr/>
          <p:nvPr/>
        </p:nvGrpSpPr>
        <p:grpSpPr>
          <a:xfrm>
            <a:off x="6601392" y="2068734"/>
            <a:ext cx="763863" cy="1108034"/>
            <a:chOff x="6641656" y="2749493"/>
            <a:chExt cx="763863" cy="1108034"/>
          </a:xfrm>
        </p:grpSpPr>
        <p:sp>
          <p:nvSpPr>
            <p:cNvPr id="229" name="TextBox 228"/>
            <p:cNvSpPr txBox="1"/>
            <p:nvPr/>
          </p:nvSpPr>
          <p:spPr>
            <a:xfrm>
              <a:off x="6641656" y="3272752"/>
              <a:ext cx="7638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IIT-PAL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(4)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37" name="Group 236"/>
            <p:cNvGrpSpPr/>
            <p:nvPr/>
          </p:nvGrpSpPr>
          <p:grpSpPr>
            <a:xfrm>
              <a:off x="6820983" y="2749493"/>
              <a:ext cx="406351" cy="461052"/>
              <a:chOff x="1768475" y="2860675"/>
              <a:chExt cx="330200" cy="374650"/>
            </a:xfrm>
            <a:solidFill>
              <a:schemeClr val="bg1"/>
            </a:solidFill>
          </p:grpSpPr>
          <p:sp>
            <p:nvSpPr>
              <p:cNvPr id="238" name="Freeform 5"/>
              <p:cNvSpPr>
                <a:spLocks noEditPoints="1"/>
              </p:cNvSpPr>
              <p:nvPr/>
            </p:nvSpPr>
            <p:spPr bwMode="auto">
              <a:xfrm>
                <a:off x="1768475" y="2860675"/>
                <a:ext cx="330200" cy="374650"/>
              </a:xfrm>
              <a:custGeom>
                <a:avLst/>
                <a:gdLst>
                  <a:gd name="T0" fmla="*/ 141 w 208"/>
                  <a:gd name="T1" fmla="*/ 0 h 236"/>
                  <a:gd name="T2" fmla="*/ 0 w 208"/>
                  <a:gd name="T3" fmla="*/ 0 h 236"/>
                  <a:gd name="T4" fmla="*/ 0 w 208"/>
                  <a:gd name="T5" fmla="*/ 236 h 236"/>
                  <a:gd name="T6" fmla="*/ 208 w 208"/>
                  <a:gd name="T7" fmla="*/ 236 h 236"/>
                  <a:gd name="T8" fmla="*/ 208 w 208"/>
                  <a:gd name="T9" fmla="*/ 66 h 236"/>
                  <a:gd name="T10" fmla="*/ 141 w 208"/>
                  <a:gd name="T11" fmla="*/ 0 h 236"/>
                  <a:gd name="T12" fmla="*/ 178 w 208"/>
                  <a:gd name="T13" fmla="*/ 207 h 236"/>
                  <a:gd name="T14" fmla="*/ 30 w 208"/>
                  <a:gd name="T15" fmla="*/ 207 h 236"/>
                  <a:gd name="T16" fmla="*/ 30 w 208"/>
                  <a:gd name="T17" fmla="*/ 29 h 236"/>
                  <a:gd name="T18" fmla="*/ 126 w 208"/>
                  <a:gd name="T19" fmla="*/ 29 h 236"/>
                  <a:gd name="T20" fmla="*/ 178 w 208"/>
                  <a:gd name="T21" fmla="*/ 81 h 236"/>
                  <a:gd name="T22" fmla="*/ 178 w 208"/>
                  <a:gd name="T23" fmla="*/ 20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8" h="236">
                    <a:moveTo>
                      <a:pt x="141" y="0"/>
                    </a:moveTo>
                    <a:lnTo>
                      <a:pt x="0" y="0"/>
                    </a:lnTo>
                    <a:lnTo>
                      <a:pt x="0" y="236"/>
                    </a:lnTo>
                    <a:lnTo>
                      <a:pt x="208" y="236"/>
                    </a:lnTo>
                    <a:lnTo>
                      <a:pt x="208" y="66"/>
                    </a:lnTo>
                    <a:lnTo>
                      <a:pt x="141" y="0"/>
                    </a:lnTo>
                    <a:close/>
                    <a:moveTo>
                      <a:pt x="178" y="207"/>
                    </a:moveTo>
                    <a:lnTo>
                      <a:pt x="30" y="207"/>
                    </a:lnTo>
                    <a:lnTo>
                      <a:pt x="30" y="29"/>
                    </a:lnTo>
                    <a:lnTo>
                      <a:pt x="126" y="29"/>
                    </a:lnTo>
                    <a:lnTo>
                      <a:pt x="178" y="81"/>
                    </a:lnTo>
                    <a:lnTo>
                      <a:pt x="178" y="2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9" name="Rectangle 6"/>
              <p:cNvSpPr>
                <a:spLocks noChangeArrowheads="1"/>
              </p:cNvSpPr>
              <p:nvPr/>
            </p:nvSpPr>
            <p:spPr bwMode="auto">
              <a:xfrm>
                <a:off x="1863725" y="3024188"/>
                <a:ext cx="139700" cy="238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0" name="Rectangle 7"/>
              <p:cNvSpPr>
                <a:spLocks noChangeArrowheads="1"/>
              </p:cNvSpPr>
              <p:nvPr/>
            </p:nvSpPr>
            <p:spPr bwMode="auto">
              <a:xfrm>
                <a:off x="1863725" y="2978150"/>
                <a:ext cx="93663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1" name="Rectangle 8"/>
              <p:cNvSpPr>
                <a:spLocks noChangeArrowheads="1"/>
              </p:cNvSpPr>
              <p:nvPr/>
            </p:nvSpPr>
            <p:spPr bwMode="auto">
              <a:xfrm>
                <a:off x="1863725" y="3071813"/>
                <a:ext cx="139700" cy="238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2" name="Rectangle 9"/>
              <p:cNvSpPr>
                <a:spLocks noChangeArrowheads="1"/>
              </p:cNvSpPr>
              <p:nvPr/>
            </p:nvSpPr>
            <p:spPr bwMode="auto">
              <a:xfrm>
                <a:off x="1863725" y="3117850"/>
                <a:ext cx="139700" cy="238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341" name="Group 340"/>
          <p:cNvGrpSpPr/>
          <p:nvPr/>
        </p:nvGrpSpPr>
        <p:grpSpPr>
          <a:xfrm>
            <a:off x="8582242" y="2068734"/>
            <a:ext cx="742126" cy="1108034"/>
            <a:chOff x="8622506" y="2749493"/>
            <a:chExt cx="742126" cy="1108034"/>
          </a:xfrm>
        </p:grpSpPr>
        <p:sp>
          <p:nvSpPr>
            <p:cNvPr id="230" name="TextBox 229"/>
            <p:cNvSpPr txBox="1"/>
            <p:nvPr/>
          </p:nvSpPr>
          <p:spPr>
            <a:xfrm>
              <a:off x="8622506" y="3272752"/>
              <a:ext cx="7421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NCERT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(1)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43" name="Group 242"/>
            <p:cNvGrpSpPr/>
            <p:nvPr/>
          </p:nvGrpSpPr>
          <p:grpSpPr>
            <a:xfrm>
              <a:off x="8759849" y="2749493"/>
              <a:ext cx="463006" cy="433701"/>
              <a:chOff x="2522538" y="5138738"/>
              <a:chExt cx="376238" cy="352425"/>
            </a:xfrm>
            <a:solidFill>
              <a:schemeClr val="bg1"/>
            </a:solidFill>
          </p:grpSpPr>
          <p:sp>
            <p:nvSpPr>
              <p:cNvPr id="244" name="Freeform 33"/>
              <p:cNvSpPr>
                <a:spLocks/>
              </p:cNvSpPr>
              <p:nvPr/>
            </p:nvSpPr>
            <p:spPr bwMode="auto">
              <a:xfrm>
                <a:off x="2874963" y="5233988"/>
                <a:ext cx="23813" cy="69850"/>
              </a:xfrm>
              <a:custGeom>
                <a:avLst/>
                <a:gdLst>
                  <a:gd name="T0" fmla="*/ 2 w 4"/>
                  <a:gd name="T1" fmla="*/ 0 h 12"/>
                  <a:gd name="T2" fmla="*/ 0 w 4"/>
                  <a:gd name="T3" fmla="*/ 0 h 12"/>
                  <a:gd name="T4" fmla="*/ 0 w 4"/>
                  <a:gd name="T5" fmla="*/ 12 h 12"/>
                  <a:gd name="T6" fmla="*/ 2 w 4"/>
                  <a:gd name="T7" fmla="*/ 12 h 12"/>
                  <a:gd name="T8" fmla="*/ 4 w 4"/>
                  <a:gd name="T9" fmla="*/ 10 h 12"/>
                  <a:gd name="T10" fmla="*/ 4 w 4"/>
                  <a:gd name="T11" fmla="*/ 2 h 12"/>
                  <a:gd name="T12" fmla="*/ 2 w 4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2"/>
                      <a:pt x="4" y="11"/>
                      <a:pt x="4" y="1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5" name="Freeform 34"/>
              <p:cNvSpPr>
                <a:spLocks noEditPoints="1"/>
              </p:cNvSpPr>
              <p:nvPr/>
            </p:nvSpPr>
            <p:spPr bwMode="auto">
              <a:xfrm>
                <a:off x="2568575" y="5138738"/>
                <a:ext cx="282575" cy="352425"/>
              </a:xfrm>
              <a:custGeom>
                <a:avLst/>
                <a:gdLst>
                  <a:gd name="T0" fmla="*/ 36 w 48"/>
                  <a:gd name="T1" fmla="*/ 0 h 60"/>
                  <a:gd name="T2" fmla="*/ 12 w 48"/>
                  <a:gd name="T3" fmla="*/ 0 h 60"/>
                  <a:gd name="T4" fmla="*/ 0 w 48"/>
                  <a:gd name="T5" fmla="*/ 12 h 60"/>
                  <a:gd name="T6" fmla="*/ 0 w 48"/>
                  <a:gd name="T7" fmla="*/ 48 h 60"/>
                  <a:gd name="T8" fmla="*/ 4 w 48"/>
                  <a:gd name="T9" fmla="*/ 52 h 60"/>
                  <a:gd name="T10" fmla="*/ 4 w 48"/>
                  <a:gd name="T11" fmla="*/ 56 h 60"/>
                  <a:gd name="T12" fmla="*/ 8 w 48"/>
                  <a:gd name="T13" fmla="*/ 60 h 60"/>
                  <a:gd name="T14" fmla="*/ 12 w 48"/>
                  <a:gd name="T15" fmla="*/ 60 h 60"/>
                  <a:gd name="T16" fmla="*/ 16 w 48"/>
                  <a:gd name="T17" fmla="*/ 56 h 60"/>
                  <a:gd name="T18" fmla="*/ 16 w 48"/>
                  <a:gd name="T19" fmla="*/ 52 h 60"/>
                  <a:gd name="T20" fmla="*/ 32 w 48"/>
                  <a:gd name="T21" fmla="*/ 52 h 60"/>
                  <a:gd name="T22" fmla="*/ 32 w 48"/>
                  <a:gd name="T23" fmla="*/ 56 h 60"/>
                  <a:gd name="T24" fmla="*/ 36 w 48"/>
                  <a:gd name="T25" fmla="*/ 60 h 60"/>
                  <a:gd name="T26" fmla="*/ 40 w 48"/>
                  <a:gd name="T27" fmla="*/ 60 h 60"/>
                  <a:gd name="T28" fmla="*/ 44 w 48"/>
                  <a:gd name="T29" fmla="*/ 56 h 60"/>
                  <a:gd name="T30" fmla="*/ 44 w 48"/>
                  <a:gd name="T31" fmla="*/ 52 h 60"/>
                  <a:gd name="T32" fmla="*/ 48 w 48"/>
                  <a:gd name="T33" fmla="*/ 48 h 60"/>
                  <a:gd name="T34" fmla="*/ 48 w 48"/>
                  <a:gd name="T35" fmla="*/ 12 h 60"/>
                  <a:gd name="T36" fmla="*/ 36 w 48"/>
                  <a:gd name="T37" fmla="*/ 0 h 60"/>
                  <a:gd name="T38" fmla="*/ 16 w 48"/>
                  <a:gd name="T39" fmla="*/ 4 h 60"/>
                  <a:gd name="T40" fmla="*/ 32 w 48"/>
                  <a:gd name="T41" fmla="*/ 4 h 60"/>
                  <a:gd name="T42" fmla="*/ 32 w 48"/>
                  <a:gd name="T43" fmla="*/ 8 h 60"/>
                  <a:gd name="T44" fmla="*/ 16 w 48"/>
                  <a:gd name="T45" fmla="*/ 8 h 60"/>
                  <a:gd name="T46" fmla="*/ 16 w 48"/>
                  <a:gd name="T47" fmla="*/ 4 h 60"/>
                  <a:gd name="T48" fmla="*/ 8 w 48"/>
                  <a:gd name="T49" fmla="*/ 48 h 60"/>
                  <a:gd name="T50" fmla="*/ 4 w 48"/>
                  <a:gd name="T51" fmla="*/ 44 h 60"/>
                  <a:gd name="T52" fmla="*/ 8 w 48"/>
                  <a:gd name="T53" fmla="*/ 40 h 60"/>
                  <a:gd name="T54" fmla="*/ 12 w 48"/>
                  <a:gd name="T55" fmla="*/ 44 h 60"/>
                  <a:gd name="T56" fmla="*/ 8 w 48"/>
                  <a:gd name="T57" fmla="*/ 48 h 60"/>
                  <a:gd name="T58" fmla="*/ 40 w 48"/>
                  <a:gd name="T59" fmla="*/ 48 h 60"/>
                  <a:gd name="T60" fmla="*/ 36 w 48"/>
                  <a:gd name="T61" fmla="*/ 44 h 60"/>
                  <a:gd name="T62" fmla="*/ 40 w 48"/>
                  <a:gd name="T63" fmla="*/ 40 h 60"/>
                  <a:gd name="T64" fmla="*/ 44 w 48"/>
                  <a:gd name="T65" fmla="*/ 44 h 60"/>
                  <a:gd name="T66" fmla="*/ 40 w 48"/>
                  <a:gd name="T67" fmla="*/ 48 h 60"/>
                  <a:gd name="T68" fmla="*/ 44 w 48"/>
                  <a:gd name="T69" fmla="*/ 36 h 60"/>
                  <a:gd name="T70" fmla="*/ 4 w 48"/>
                  <a:gd name="T71" fmla="*/ 36 h 60"/>
                  <a:gd name="T72" fmla="*/ 4 w 48"/>
                  <a:gd name="T73" fmla="*/ 12 h 60"/>
                  <a:gd name="T74" fmla="*/ 44 w 48"/>
                  <a:gd name="T75" fmla="*/ 12 h 60"/>
                  <a:gd name="T76" fmla="*/ 44 w 48"/>
                  <a:gd name="T77" fmla="*/ 3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8" h="60">
                    <a:moveTo>
                      <a:pt x="36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50"/>
                      <a:pt x="2" y="52"/>
                      <a:pt x="4" y="52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8"/>
                      <a:pt x="6" y="60"/>
                      <a:pt x="8" y="60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4" y="60"/>
                      <a:pt x="16" y="58"/>
                      <a:pt x="16" y="56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2" y="58"/>
                      <a:pt x="34" y="60"/>
                      <a:pt x="36" y="60"/>
                    </a:cubicBezTo>
                    <a:cubicBezTo>
                      <a:pt x="40" y="60"/>
                      <a:pt x="40" y="60"/>
                      <a:pt x="40" y="60"/>
                    </a:cubicBezTo>
                    <a:cubicBezTo>
                      <a:pt x="42" y="60"/>
                      <a:pt x="44" y="58"/>
                      <a:pt x="44" y="56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6" y="52"/>
                      <a:pt x="48" y="50"/>
                      <a:pt x="48" y="48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5"/>
                      <a:pt x="43" y="0"/>
                      <a:pt x="36" y="0"/>
                    </a:cubicBezTo>
                    <a:close/>
                    <a:moveTo>
                      <a:pt x="16" y="4"/>
                    </a:moveTo>
                    <a:cubicBezTo>
                      <a:pt x="32" y="4"/>
                      <a:pt x="32" y="4"/>
                      <a:pt x="32" y="4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16" y="8"/>
                      <a:pt x="16" y="8"/>
                      <a:pt x="16" y="8"/>
                    </a:cubicBezTo>
                    <a:lnTo>
                      <a:pt x="16" y="4"/>
                    </a:lnTo>
                    <a:close/>
                    <a:moveTo>
                      <a:pt x="8" y="48"/>
                    </a:moveTo>
                    <a:cubicBezTo>
                      <a:pt x="6" y="48"/>
                      <a:pt x="4" y="46"/>
                      <a:pt x="4" y="44"/>
                    </a:cubicBezTo>
                    <a:cubicBezTo>
                      <a:pt x="4" y="42"/>
                      <a:pt x="6" y="40"/>
                      <a:pt x="8" y="40"/>
                    </a:cubicBezTo>
                    <a:cubicBezTo>
                      <a:pt x="10" y="40"/>
                      <a:pt x="12" y="42"/>
                      <a:pt x="12" y="44"/>
                    </a:cubicBezTo>
                    <a:cubicBezTo>
                      <a:pt x="12" y="46"/>
                      <a:pt x="10" y="48"/>
                      <a:pt x="8" y="48"/>
                    </a:cubicBezTo>
                    <a:close/>
                    <a:moveTo>
                      <a:pt x="40" y="48"/>
                    </a:moveTo>
                    <a:cubicBezTo>
                      <a:pt x="38" y="48"/>
                      <a:pt x="36" y="46"/>
                      <a:pt x="36" y="44"/>
                    </a:cubicBezTo>
                    <a:cubicBezTo>
                      <a:pt x="36" y="42"/>
                      <a:pt x="38" y="40"/>
                      <a:pt x="40" y="40"/>
                    </a:cubicBezTo>
                    <a:cubicBezTo>
                      <a:pt x="42" y="40"/>
                      <a:pt x="44" y="42"/>
                      <a:pt x="44" y="44"/>
                    </a:cubicBezTo>
                    <a:cubicBezTo>
                      <a:pt x="44" y="46"/>
                      <a:pt x="42" y="48"/>
                      <a:pt x="40" y="48"/>
                    </a:cubicBezTo>
                    <a:close/>
                    <a:moveTo>
                      <a:pt x="44" y="36"/>
                    </a:moveTo>
                    <a:cubicBezTo>
                      <a:pt x="4" y="36"/>
                      <a:pt x="4" y="36"/>
                      <a:pt x="4" y="36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4" y="12"/>
                      <a:pt x="44" y="12"/>
                      <a:pt x="44" y="12"/>
                    </a:cubicBezTo>
                    <a:lnTo>
                      <a:pt x="44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6" name="Freeform 35"/>
              <p:cNvSpPr>
                <a:spLocks/>
              </p:cNvSpPr>
              <p:nvPr/>
            </p:nvSpPr>
            <p:spPr bwMode="auto">
              <a:xfrm>
                <a:off x="2522538" y="5233988"/>
                <a:ext cx="22225" cy="69850"/>
              </a:xfrm>
              <a:custGeom>
                <a:avLst/>
                <a:gdLst>
                  <a:gd name="T0" fmla="*/ 0 w 4"/>
                  <a:gd name="T1" fmla="*/ 2 h 12"/>
                  <a:gd name="T2" fmla="*/ 0 w 4"/>
                  <a:gd name="T3" fmla="*/ 10 h 12"/>
                  <a:gd name="T4" fmla="*/ 2 w 4"/>
                  <a:gd name="T5" fmla="*/ 12 h 12"/>
                  <a:gd name="T6" fmla="*/ 4 w 4"/>
                  <a:gd name="T7" fmla="*/ 12 h 12"/>
                  <a:gd name="T8" fmla="*/ 4 w 4"/>
                  <a:gd name="T9" fmla="*/ 0 h 12"/>
                  <a:gd name="T10" fmla="*/ 2 w 4"/>
                  <a:gd name="T11" fmla="*/ 0 h 12"/>
                  <a:gd name="T12" fmla="*/ 0 w 4"/>
                  <a:gd name="T13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2">
                    <a:moveTo>
                      <a:pt x="0" y="2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1"/>
                      <a:pt x="1" y="12"/>
                      <a:pt x="2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340" name="Group 339"/>
          <p:cNvGrpSpPr/>
          <p:nvPr/>
        </p:nvGrpSpPr>
        <p:grpSpPr>
          <a:xfrm>
            <a:off x="10737804" y="2059943"/>
            <a:ext cx="611065" cy="1116825"/>
            <a:chOff x="10778068" y="2740702"/>
            <a:chExt cx="611065" cy="1116825"/>
          </a:xfrm>
        </p:grpSpPr>
        <p:sp>
          <p:nvSpPr>
            <p:cNvPr id="231" name="TextBox 230"/>
            <p:cNvSpPr txBox="1"/>
            <p:nvPr/>
          </p:nvSpPr>
          <p:spPr>
            <a:xfrm>
              <a:off x="10778068" y="3272752"/>
              <a:ext cx="6110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NIOS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(3)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47" name="Group 246"/>
            <p:cNvGrpSpPr/>
            <p:nvPr/>
          </p:nvGrpSpPr>
          <p:grpSpPr>
            <a:xfrm>
              <a:off x="10858937" y="2740702"/>
              <a:ext cx="449330" cy="449330"/>
              <a:chOff x="8442325" y="5846763"/>
              <a:chExt cx="365125" cy="365125"/>
            </a:xfrm>
            <a:solidFill>
              <a:schemeClr val="bg1"/>
            </a:solidFill>
          </p:grpSpPr>
          <p:sp>
            <p:nvSpPr>
              <p:cNvPr id="248" name="Freeform 147"/>
              <p:cNvSpPr>
                <a:spLocks noEditPoints="1"/>
              </p:cNvSpPr>
              <p:nvPr/>
            </p:nvSpPr>
            <p:spPr bwMode="auto">
              <a:xfrm>
                <a:off x="8442325" y="5846763"/>
                <a:ext cx="365125" cy="365125"/>
              </a:xfrm>
              <a:custGeom>
                <a:avLst/>
                <a:gdLst>
                  <a:gd name="T0" fmla="*/ 0 w 230"/>
                  <a:gd name="T1" fmla="*/ 0 h 230"/>
                  <a:gd name="T2" fmla="*/ 0 w 230"/>
                  <a:gd name="T3" fmla="*/ 230 h 230"/>
                  <a:gd name="T4" fmla="*/ 230 w 230"/>
                  <a:gd name="T5" fmla="*/ 230 h 230"/>
                  <a:gd name="T6" fmla="*/ 230 w 230"/>
                  <a:gd name="T7" fmla="*/ 0 h 230"/>
                  <a:gd name="T8" fmla="*/ 0 w 230"/>
                  <a:gd name="T9" fmla="*/ 0 h 230"/>
                  <a:gd name="T10" fmla="*/ 86 w 230"/>
                  <a:gd name="T11" fmla="*/ 29 h 230"/>
                  <a:gd name="T12" fmla="*/ 101 w 230"/>
                  <a:gd name="T13" fmla="*/ 29 h 230"/>
                  <a:gd name="T14" fmla="*/ 101 w 230"/>
                  <a:gd name="T15" fmla="*/ 43 h 230"/>
                  <a:gd name="T16" fmla="*/ 86 w 230"/>
                  <a:gd name="T17" fmla="*/ 43 h 230"/>
                  <a:gd name="T18" fmla="*/ 86 w 230"/>
                  <a:gd name="T19" fmla="*/ 29 h 230"/>
                  <a:gd name="T20" fmla="*/ 58 w 230"/>
                  <a:gd name="T21" fmla="*/ 29 h 230"/>
                  <a:gd name="T22" fmla="*/ 72 w 230"/>
                  <a:gd name="T23" fmla="*/ 29 h 230"/>
                  <a:gd name="T24" fmla="*/ 72 w 230"/>
                  <a:gd name="T25" fmla="*/ 43 h 230"/>
                  <a:gd name="T26" fmla="*/ 58 w 230"/>
                  <a:gd name="T27" fmla="*/ 43 h 230"/>
                  <a:gd name="T28" fmla="*/ 58 w 230"/>
                  <a:gd name="T29" fmla="*/ 29 h 230"/>
                  <a:gd name="T30" fmla="*/ 29 w 230"/>
                  <a:gd name="T31" fmla="*/ 29 h 230"/>
                  <a:gd name="T32" fmla="*/ 43 w 230"/>
                  <a:gd name="T33" fmla="*/ 29 h 230"/>
                  <a:gd name="T34" fmla="*/ 43 w 230"/>
                  <a:gd name="T35" fmla="*/ 43 h 230"/>
                  <a:gd name="T36" fmla="*/ 29 w 230"/>
                  <a:gd name="T37" fmla="*/ 43 h 230"/>
                  <a:gd name="T38" fmla="*/ 29 w 230"/>
                  <a:gd name="T39" fmla="*/ 29 h 230"/>
                  <a:gd name="T40" fmla="*/ 201 w 230"/>
                  <a:gd name="T41" fmla="*/ 201 h 230"/>
                  <a:gd name="T42" fmla="*/ 29 w 230"/>
                  <a:gd name="T43" fmla="*/ 201 h 230"/>
                  <a:gd name="T44" fmla="*/ 29 w 230"/>
                  <a:gd name="T45" fmla="*/ 58 h 230"/>
                  <a:gd name="T46" fmla="*/ 201 w 230"/>
                  <a:gd name="T47" fmla="*/ 58 h 230"/>
                  <a:gd name="T48" fmla="*/ 201 w 230"/>
                  <a:gd name="T49" fmla="*/ 201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30" h="230">
                    <a:moveTo>
                      <a:pt x="0" y="0"/>
                    </a:moveTo>
                    <a:lnTo>
                      <a:pt x="0" y="230"/>
                    </a:lnTo>
                    <a:lnTo>
                      <a:pt x="230" y="230"/>
                    </a:lnTo>
                    <a:lnTo>
                      <a:pt x="230" y="0"/>
                    </a:lnTo>
                    <a:lnTo>
                      <a:pt x="0" y="0"/>
                    </a:lnTo>
                    <a:close/>
                    <a:moveTo>
                      <a:pt x="86" y="29"/>
                    </a:moveTo>
                    <a:lnTo>
                      <a:pt x="101" y="29"/>
                    </a:lnTo>
                    <a:lnTo>
                      <a:pt x="101" y="43"/>
                    </a:lnTo>
                    <a:lnTo>
                      <a:pt x="86" y="43"/>
                    </a:lnTo>
                    <a:lnTo>
                      <a:pt x="86" y="29"/>
                    </a:lnTo>
                    <a:close/>
                    <a:moveTo>
                      <a:pt x="58" y="29"/>
                    </a:moveTo>
                    <a:lnTo>
                      <a:pt x="72" y="29"/>
                    </a:lnTo>
                    <a:lnTo>
                      <a:pt x="72" y="43"/>
                    </a:lnTo>
                    <a:lnTo>
                      <a:pt x="58" y="43"/>
                    </a:lnTo>
                    <a:lnTo>
                      <a:pt x="58" y="29"/>
                    </a:lnTo>
                    <a:close/>
                    <a:moveTo>
                      <a:pt x="29" y="29"/>
                    </a:moveTo>
                    <a:lnTo>
                      <a:pt x="43" y="29"/>
                    </a:lnTo>
                    <a:lnTo>
                      <a:pt x="43" y="43"/>
                    </a:lnTo>
                    <a:lnTo>
                      <a:pt x="29" y="43"/>
                    </a:lnTo>
                    <a:lnTo>
                      <a:pt x="29" y="29"/>
                    </a:lnTo>
                    <a:close/>
                    <a:moveTo>
                      <a:pt x="201" y="201"/>
                    </a:moveTo>
                    <a:lnTo>
                      <a:pt x="29" y="201"/>
                    </a:lnTo>
                    <a:lnTo>
                      <a:pt x="29" y="58"/>
                    </a:lnTo>
                    <a:lnTo>
                      <a:pt x="201" y="58"/>
                    </a:lnTo>
                    <a:lnTo>
                      <a:pt x="201" y="2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9" name="Freeform 148"/>
              <p:cNvSpPr>
                <a:spLocks/>
              </p:cNvSpPr>
              <p:nvPr/>
            </p:nvSpPr>
            <p:spPr bwMode="auto">
              <a:xfrm>
                <a:off x="8534400" y="5983288"/>
                <a:ext cx="182562" cy="160338"/>
              </a:xfrm>
              <a:custGeom>
                <a:avLst/>
                <a:gdLst>
                  <a:gd name="T0" fmla="*/ 115 w 115"/>
                  <a:gd name="T1" fmla="*/ 43 h 101"/>
                  <a:gd name="T2" fmla="*/ 86 w 115"/>
                  <a:gd name="T3" fmla="*/ 43 h 101"/>
                  <a:gd name="T4" fmla="*/ 86 w 115"/>
                  <a:gd name="T5" fmla="*/ 0 h 101"/>
                  <a:gd name="T6" fmla="*/ 28 w 115"/>
                  <a:gd name="T7" fmla="*/ 0 h 101"/>
                  <a:gd name="T8" fmla="*/ 28 w 115"/>
                  <a:gd name="T9" fmla="*/ 43 h 101"/>
                  <a:gd name="T10" fmla="*/ 0 w 115"/>
                  <a:gd name="T11" fmla="*/ 43 h 101"/>
                  <a:gd name="T12" fmla="*/ 57 w 115"/>
                  <a:gd name="T13" fmla="*/ 101 h 101"/>
                  <a:gd name="T14" fmla="*/ 115 w 115"/>
                  <a:gd name="T15" fmla="*/ 43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5" h="101">
                    <a:moveTo>
                      <a:pt x="115" y="43"/>
                    </a:moveTo>
                    <a:lnTo>
                      <a:pt x="86" y="43"/>
                    </a:lnTo>
                    <a:lnTo>
                      <a:pt x="86" y="0"/>
                    </a:lnTo>
                    <a:lnTo>
                      <a:pt x="28" y="0"/>
                    </a:lnTo>
                    <a:lnTo>
                      <a:pt x="28" y="43"/>
                    </a:lnTo>
                    <a:lnTo>
                      <a:pt x="0" y="43"/>
                    </a:lnTo>
                    <a:lnTo>
                      <a:pt x="57" y="101"/>
                    </a:lnTo>
                    <a:lnTo>
                      <a:pt x="115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04" name="Group 103"/>
          <p:cNvGrpSpPr/>
          <p:nvPr/>
        </p:nvGrpSpPr>
        <p:grpSpPr>
          <a:xfrm>
            <a:off x="49782" y="3487021"/>
            <a:ext cx="1900913" cy="2021503"/>
            <a:chOff x="90046" y="4167780"/>
            <a:chExt cx="1900913" cy="2021503"/>
          </a:xfrm>
        </p:grpSpPr>
        <p:sp>
          <p:nvSpPr>
            <p:cNvPr id="45" name="TextBox 44"/>
            <p:cNvSpPr txBox="1"/>
            <p:nvPr/>
          </p:nvSpPr>
          <p:spPr>
            <a:xfrm>
              <a:off x="1131428" y="5850729"/>
              <a:ext cx="8595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>
                      <a:lumMod val="65000"/>
                    </a:schemeClr>
                  </a:solidFill>
                  <a:latin typeface="+mj-lt"/>
                </a:rPr>
                <a:t>Subjects</a:t>
              </a:r>
              <a:endParaRPr lang="id-ID" sz="1600" b="1" dirty="0">
                <a:solidFill>
                  <a:schemeClr val="bg1">
                    <a:lumMod val="65000"/>
                  </a:schemeClr>
                </a:solidFill>
                <a:latin typeface="+mj-lt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186198" y="4167780"/>
              <a:ext cx="269159" cy="253225"/>
              <a:chOff x="1587" y="1"/>
              <a:chExt cx="1746446" cy="1643062"/>
            </a:xfrm>
            <a:solidFill>
              <a:schemeClr val="bg1">
                <a:lumMod val="85000"/>
              </a:schemeClr>
            </a:solidFill>
          </p:grpSpPr>
          <p:sp>
            <p:nvSpPr>
              <p:cNvPr id="87" name="Freeform 45"/>
              <p:cNvSpPr>
                <a:spLocks/>
              </p:cNvSpPr>
              <p:nvPr/>
            </p:nvSpPr>
            <p:spPr bwMode="auto">
              <a:xfrm>
                <a:off x="1587" y="1"/>
                <a:ext cx="225425" cy="225425"/>
              </a:xfrm>
              <a:custGeom>
                <a:avLst/>
                <a:gdLst>
                  <a:gd name="T0" fmla="*/ 177 w 177"/>
                  <a:gd name="T1" fmla="*/ 129 h 176"/>
                  <a:gd name="T2" fmla="*/ 129 w 177"/>
                  <a:gd name="T3" fmla="*/ 176 h 176"/>
                  <a:gd name="T4" fmla="*/ 48 w 177"/>
                  <a:gd name="T5" fmla="*/ 176 h 176"/>
                  <a:gd name="T6" fmla="*/ 0 w 177"/>
                  <a:gd name="T7" fmla="*/ 129 h 176"/>
                  <a:gd name="T8" fmla="*/ 0 w 177"/>
                  <a:gd name="T9" fmla="*/ 48 h 176"/>
                  <a:gd name="T10" fmla="*/ 48 w 177"/>
                  <a:gd name="T11" fmla="*/ 0 h 176"/>
                  <a:gd name="T12" fmla="*/ 129 w 177"/>
                  <a:gd name="T13" fmla="*/ 0 h 176"/>
                  <a:gd name="T14" fmla="*/ 177 w 177"/>
                  <a:gd name="T15" fmla="*/ 48 h 176"/>
                  <a:gd name="T16" fmla="*/ 177 w 177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6">
                    <a:moveTo>
                      <a:pt x="177" y="129"/>
                    </a:moveTo>
                    <a:cubicBezTo>
                      <a:pt x="177" y="155"/>
                      <a:pt x="156" y="176"/>
                      <a:pt x="129" y="176"/>
                    </a:cubicBezTo>
                    <a:cubicBezTo>
                      <a:pt x="48" y="176"/>
                      <a:pt x="48" y="176"/>
                      <a:pt x="48" y="176"/>
                    </a:cubicBezTo>
                    <a:cubicBezTo>
                      <a:pt x="22" y="176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1"/>
                      <a:pt x="22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6" y="0"/>
                      <a:pt x="177" y="21"/>
                      <a:pt x="177" y="48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8" name="Freeform 46"/>
              <p:cNvSpPr>
                <a:spLocks/>
              </p:cNvSpPr>
              <p:nvPr/>
            </p:nvSpPr>
            <p:spPr bwMode="auto">
              <a:xfrm>
                <a:off x="239713" y="236538"/>
                <a:ext cx="223838" cy="225425"/>
              </a:xfrm>
              <a:custGeom>
                <a:avLst/>
                <a:gdLst>
                  <a:gd name="T0" fmla="*/ 176 w 176"/>
                  <a:gd name="T1" fmla="*/ 129 h 177"/>
                  <a:gd name="T2" fmla="*/ 128 w 176"/>
                  <a:gd name="T3" fmla="*/ 177 h 177"/>
                  <a:gd name="T4" fmla="*/ 47 w 176"/>
                  <a:gd name="T5" fmla="*/ 177 h 177"/>
                  <a:gd name="T6" fmla="*/ 0 w 176"/>
                  <a:gd name="T7" fmla="*/ 129 h 177"/>
                  <a:gd name="T8" fmla="*/ 0 w 176"/>
                  <a:gd name="T9" fmla="*/ 48 h 177"/>
                  <a:gd name="T10" fmla="*/ 47 w 176"/>
                  <a:gd name="T11" fmla="*/ 0 h 177"/>
                  <a:gd name="T12" fmla="*/ 128 w 176"/>
                  <a:gd name="T13" fmla="*/ 0 h 177"/>
                  <a:gd name="T14" fmla="*/ 176 w 176"/>
                  <a:gd name="T15" fmla="*/ 48 h 177"/>
                  <a:gd name="T16" fmla="*/ 176 w 176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129"/>
                    </a:moveTo>
                    <a:cubicBezTo>
                      <a:pt x="176" y="155"/>
                      <a:pt x="155" y="177"/>
                      <a:pt x="128" y="177"/>
                    </a:cubicBezTo>
                    <a:cubicBezTo>
                      <a:pt x="47" y="177"/>
                      <a:pt x="47" y="177"/>
                      <a:pt x="47" y="177"/>
                    </a:cubicBezTo>
                    <a:cubicBezTo>
                      <a:pt x="21" y="177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1" y="0"/>
                      <a:pt x="47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55" y="0"/>
                      <a:pt x="176" y="22"/>
                      <a:pt x="176" y="48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9" name="Freeform 47"/>
              <p:cNvSpPr>
                <a:spLocks/>
              </p:cNvSpPr>
              <p:nvPr/>
            </p:nvSpPr>
            <p:spPr bwMode="auto">
              <a:xfrm>
                <a:off x="474663" y="471488"/>
                <a:ext cx="223838" cy="227013"/>
              </a:xfrm>
              <a:custGeom>
                <a:avLst/>
                <a:gdLst>
                  <a:gd name="T0" fmla="*/ 176 w 176"/>
                  <a:gd name="T1" fmla="*/ 129 h 177"/>
                  <a:gd name="T2" fmla="*/ 129 w 176"/>
                  <a:gd name="T3" fmla="*/ 177 h 177"/>
                  <a:gd name="T4" fmla="*/ 48 w 176"/>
                  <a:gd name="T5" fmla="*/ 177 h 177"/>
                  <a:gd name="T6" fmla="*/ 0 w 176"/>
                  <a:gd name="T7" fmla="*/ 129 h 177"/>
                  <a:gd name="T8" fmla="*/ 0 w 176"/>
                  <a:gd name="T9" fmla="*/ 48 h 177"/>
                  <a:gd name="T10" fmla="*/ 48 w 176"/>
                  <a:gd name="T11" fmla="*/ 0 h 177"/>
                  <a:gd name="T12" fmla="*/ 129 w 176"/>
                  <a:gd name="T13" fmla="*/ 0 h 177"/>
                  <a:gd name="T14" fmla="*/ 176 w 176"/>
                  <a:gd name="T15" fmla="*/ 48 h 177"/>
                  <a:gd name="T16" fmla="*/ 176 w 176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129"/>
                    </a:moveTo>
                    <a:cubicBezTo>
                      <a:pt x="176" y="156"/>
                      <a:pt x="155" y="177"/>
                      <a:pt x="129" y="177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21" y="177"/>
                      <a:pt x="0" y="156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1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6" y="22"/>
                      <a:pt x="176" y="48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Freeform 48"/>
              <p:cNvSpPr>
                <a:spLocks/>
              </p:cNvSpPr>
              <p:nvPr/>
            </p:nvSpPr>
            <p:spPr bwMode="auto">
              <a:xfrm>
                <a:off x="711200" y="709613"/>
                <a:ext cx="225425" cy="223838"/>
              </a:xfrm>
              <a:custGeom>
                <a:avLst/>
                <a:gdLst>
                  <a:gd name="T0" fmla="*/ 177 w 177"/>
                  <a:gd name="T1" fmla="*/ 129 h 176"/>
                  <a:gd name="T2" fmla="*/ 129 w 177"/>
                  <a:gd name="T3" fmla="*/ 176 h 176"/>
                  <a:gd name="T4" fmla="*/ 48 w 177"/>
                  <a:gd name="T5" fmla="*/ 176 h 176"/>
                  <a:gd name="T6" fmla="*/ 0 w 177"/>
                  <a:gd name="T7" fmla="*/ 129 h 176"/>
                  <a:gd name="T8" fmla="*/ 0 w 177"/>
                  <a:gd name="T9" fmla="*/ 47 h 176"/>
                  <a:gd name="T10" fmla="*/ 48 w 177"/>
                  <a:gd name="T11" fmla="*/ 0 h 176"/>
                  <a:gd name="T12" fmla="*/ 129 w 177"/>
                  <a:gd name="T13" fmla="*/ 0 h 176"/>
                  <a:gd name="T14" fmla="*/ 177 w 177"/>
                  <a:gd name="T15" fmla="*/ 47 h 176"/>
                  <a:gd name="T16" fmla="*/ 177 w 177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6">
                    <a:moveTo>
                      <a:pt x="177" y="129"/>
                    </a:moveTo>
                    <a:cubicBezTo>
                      <a:pt x="177" y="155"/>
                      <a:pt x="155" y="176"/>
                      <a:pt x="129" y="176"/>
                    </a:cubicBezTo>
                    <a:cubicBezTo>
                      <a:pt x="48" y="176"/>
                      <a:pt x="48" y="176"/>
                      <a:pt x="48" y="176"/>
                    </a:cubicBezTo>
                    <a:cubicBezTo>
                      <a:pt x="21" y="176"/>
                      <a:pt x="0" y="155"/>
                      <a:pt x="0" y="12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1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7" y="21"/>
                      <a:pt x="177" y="47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1" name="Freeform 49"/>
              <p:cNvSpPr>
                <a:spLocks/>
              </p:cNvSpPr>
              <p:nvPr/>
            </p:nvSpPr>
            <p:spPr bwMode="auto">
              <a:xfrm>
                <a:off x="1587" y="1417638"/>
                <a:ext cx="225425" cy="225425"/>
              </a:xfrm>
              <a:custGeom>
                <a:avLst/>
                <a:gdLst>
                  <a:gd name="T0" fmla="*/ 177 w 177"/>
                  <a:gd name="T1" fmla="*/ 48 h 177"/>
                  <a:gd name="T2" fmla="*/ 129 w 177"/>
                  <a:gd name="T3" fmla="*/ 0 h 177"/>
                  <a:gd name="T4" fmla="*/ 48 w 177"/>
                  <a:gd name="T5" fmla="*/ 0 h 177"/>
                  <a:gd name="T6" fmla="*/ 0 w 177"/>
                  <a:gd name="T7" fmla="*/ 48 h 177"/>
                  <a:gd name="T8" fmla="*/ 0 w 177"/>
                  <a:gd name="T9" fmla="*/ 129 h 177"/>
                  <a:gd name="T10" fmla="*/ 48 w 177"/>
                  <a:gd name="T11" fmla="*/ 177 h 177"/>
                  <a:gd name="T12" fmla="*/ 129 w 177"/>
                  <a:gd name="T13" fmla="*/ 177 h 177"/>
                  <a:gd name="T14" fmla="*/ 177 w 177"/>
                  <a:gd name="T15" fmla="*/ 129 h 177"/>
                  <a:gd name="T16" fmla="*/ 177 w 177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48"/>
                    </a:moveTo>
                    <a:cubicBezTo>
                      <a:pt x="177" y="22"/>
                      <a:pt x="156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2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6"/>
                      <a:pt x="22" y="177"/>
                      <a:pt x="48" y="177"/>
                    </a:cubicBezTo>
                    <a:cubicBezTo>
                      <a:pt x="129" y="177"/>
                      <a:pt x="129" y="177"/>
                      <a:pt x="129" y="177"/>
                    </a:cubicBezTo>
                    <a:cubicBezTo>
                      <a:pt x="156" y="177"/>
                      <a:pt x="177" y="156"/>
                      <a:pt x="177" y="129"/>
                    </a:cubicBezTo>
                    <a:lnTo>
                      <a:pt x="17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2" name="Freeform 50"/>
              <p:cNvSpPr>
                <a:spLocks/>
              </p:cNvSpPr>
              <p:nvPr/>
            </p:nvSpPr>
            <p:spPr bwMode="auto">
              <a:xfrm>
                <a:off x="239713" y="1181101"/>
                <a:ext cx="223838" cy="225425"/>
              </a:xfrm>
              <a:custGeom>
                <a:avLst/>
                <a:gdLst>
                  <a:gd name="T0" fmla="*/ 176 w 176"/>
                  <a:gd name="T1" fmla="*/ 48 h 177"/>
                  <a:gd name="T2" fmla="*/ 128 w 176"/>
                  <a:gd name="T3" fmla="*/ 0 h 177"/>
                  <a:gd name="T4" fmla="*/ 47 w 176"/>
                  <a:gd name="T5" fmla="*/ 0 h 177"/>
                  <a:gd name="T6" fmla="*/ 0 w 176"/>
                  <a:gd name="T7" fmla="*/ 48 h 177"/>
                  <a:gd name="T8" fmla="*/ 0 w 176"/>
                  <a:gd name="T9" fmla="*/ 129 h 177"/>
                  <a:gd name="T10" fmla="*/ 47 w 176"/>
                  <a:gd name="T11" fmla="*/ 177 h 177"/>
                  <a:gd name="T12" fmla="*/ 128 w 176"/>
                  <a:gd name="T13" fmla="*/ 177 h 177"/>
                  <a:gd name="T14" fmla="*/ 176 w 176"/>
                  <a:gd name="T15" fmla="*/ 129 h 177"/>
                  <a:gd name="T16" fmla="*/ 176 w 176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48"/>
                    </a:moveTo>
                    <a:cubicBezTo>
                      <a:pt x="176" y="22"/>
                      <a:pt x="155" y="0"/>
                      <a:pt x="128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1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1" y="177"/>
                      <a:pt x="47" y="177"/>
                    </a:cubicBezTo>
                    <a:cubicBezTo>
                      <a:pt x="128" y="177"/>
                      <a:pt x="128" y="177"/>
                      <a:pt x="128" y="177"/>
                    </a:cubicBezTo>
                    <a:cubicBezTo>
                      <a:pt x="155" y="177"/>
                      <a:pt x="176" y="155"/>
                      <a:pt x="176" y="129"/>
                    </a:cubicBezTo>
                    <a:lnTo>
                      <a:pt x="176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3" name="Freeform 51"/>
              <p:cNvSpPr>
                <a:spLocks/>
              </p:cNvSpPr>
              <p:nvPr/>
            </p:nvSpPr>
            <p:spPr bwMode="auto">
              <a:xfrm>
                <a:off x="474663" y="946151"/>
                <a:ext cx="223838" cy="223838"/>
              </a:xfrm>
              <a:custGeom>
                <a:avLst/>
                <a:gdLst>
                  <a:gd name="T0" fmla="*/ 176 w 176"/>
                  <a:gd name="T1" fmla="*/ 48 h 176"/>
                  <a:gd name="T2" fmla="*/ 129 w 176"/>
                  <a:gd name="T3" fmla="*/ 0 h 176"/>
                  <a:gd name="T4" fmla="*/ 48 w 176"/>
                  <a:gd name="T5" fmla="*/ 0 h 176"/>
                  <a:gd name="T6" fmla="*/ 0 w 176"/>
                  <a:gd name="T7" fmla="*/ 48 h 176"/>
                  <a:gd name="T8" fmla="*/ 0 w 176"/>
                  <a:gd name="T9" fmla="*/ 129 h 176"/>
                  <a:gd name="T10" fmla="*/ 48 w 176"/>
                  <a:gd name="T11" fmla="*/ 176 h 176"/>
                  <a:gd name="T12" fmla="*/ 129 w 176"/>
                  <a:gd name="T13" fmla="*/ 176 h 176"/>
                  <a:gd name="T14" fmla="*/ 176 w 176"/>
                  <a:gd name="T15" fmla="*/ 129 h 176"/>
                  <a:gd name="T16" fmla="*/ 176 w 176"/>
                  <a:gd name="T17" fmla="*/ 4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6">
                    <a:moveTo>
                      <a:pt x="176" y="48"/>
                    </a:moveTo>
                    <a:cubicBezTo>
                      <a:pt x="176" y="21"/>
                      <a:pt x="155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1" y="176"/>
                      <a:pt x="48" y="176"/>
                    </a:cubicBezTo>
                    <a:cubicBezTo>
                      <a:pt x="129" y="176"/>
                      <a:pt x="129" y="176"/>
                      <a:pt x="129" y="176"/>
                    </a:cubicBezTo>
                    <a:cubicBezTo>
                      <a:pt x="155" y="176"/>
                      <a:pt x="176" y="155"/>
                      <a:pt x="176" y="129"/>
                    </a:cubicBezTo>
                    <a:lnTo>
                      <a:pt x="176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Freeform 52"/>
              <p:cNvSpPr>
                <a:spLocks/>
              </p:cNvSpPr>
              <p:nvPr/>
            </p:nvSpPr>
            <p:spPr bwMode="auto">
              <a:xfrm>
                <a:off x="814583" y="1"/>
                <a:ext cx="223838" cy="225425"/>
              </a:xfrm>
              <a:custGeom>
                <a:avLst/>
                <a:gdLst>
                  <a:gd name="T0" fmla="*/ 176 w 176"/>
                  <a:gd name="T1" fmla="*/ 129 h 176"/>
                  <a:gd name="T2" fmla="*/ 129 w 176"/>
                  <a:gd name="T3" fmla="*/ 176 h 176"/>
                  <a:gd name="T4" fmla="*/ 47 w 176"/>
                  <a:gd name="T5" fmla="*/ 176 h 176"/>
                  <a:gd name="T6" fmla="*/ 0 w 176"/>
                  <a:gd name="T7" fmla="*/ 129 h 176"/>
                  <a:gd name="T8" fmla="*/ 0 w 176"/>
                  <a:gd name="T9" fmla="*/ 48 h 176"/>
                  <a:gd name="T10" fmla="*/ 47 w 176"/>
                  <a:gd name="T11" fmla="*/ 0 h 176"/>
                  <a:gd name="T12" fmla="*/ 129 w 176"/>
                  <a:gd name="T13" fmla="*/ 0 h 176"/>
                  <a:gd name="T14" fmla="*/ 176 w 176"/>
                  <a:gd name="T15" fmla="*/ 48 h 176"/>
                  <a:gd name="T16" fmla="*/ 176 w 176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6">
                    <a:moveTo>
                      <a:pt x="176" y="129"/>
                    </a:moveTo>
                    <a:cubicBezTo>
                      <a:pt x="176" y="155"/>
                      <a:pt x="155" y="176"/>
                      <a:pt x="129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21" y="176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1"/>
                      <a:pt x="21" y="0"/>
                      <a:pt x="47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6" y="21"/>
                      <a:pt x="176" y="48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53"/>
              <p:cNvSpPr>
                <a:spLocks/>
              </p:cNvSpPr>
              <p:nvPr/>
            </p:nvSpPr>
            <p:spPr bwMode="auto">
              <a:xfrm>
                <a:off x="1051120" y="236538"/>
                <a:ext cx="225425" cy="225425"/>
              </a:xfrm>
              <a:custGeom>
                <a:avLst/>
                <a:gdLst>
                  <a:gd name="T0" fmla="*/ 177 w 177"/>
                  <a:gd name="T1" fmla="*/ 129 h 177"/>
                  <a:gd name="T2" fmla="*/ 129 w 177"/>
                  <a:gd name="T3" fmla="*/ 177 h 177"/>
                  <a:gd name="T4" fmla="*/ 48 w 177"/>
                  <a:gd name="T5" fmla="*/ 177 h 177"/>
                  <a:gd name="T6" fmla="*/ 0 w 177"/>
                  <a:gd name="T7" fmla="*/ 129 h 177"/>
                  <a:gd name="T8" fmla="*/ 0 w 177"/>
                  <a:gd name="T9" fmla="*/ 48 h 177"/>
                  <a:gd name="T10" fmla="*/ 48 w 177"/>
                  <a:gd name="T11" fmla="*/ 0 h 177"/>
                  <a:gd name="T12" fmla="*/ 129 w 177"/>
                  <a:gd name="T13" fmla="*/ 0 h 177"/>
                  <a:gd name="T14" fmla="*/ 177 w 177"/>
                  <a:gd name="T15" fmla="*/ 48 h 177"/>
                  <a:gd name="T16" fmla="*/ 177 w 177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129"/>
                    </a:moveTo>
                    <a:cubicBezTo>
                      <a:pt x="177" y="155"/>
                      <a:pt x="155" y="177"/>
                      <a:pt x="129" y="177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21" y="177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1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7" y="22"/>
                      <a:pt x="177" y="48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6" name="Freeform 54"/>
              <p:cNvSpPr>
                <a:spLocks/>
              </p:cNvSpPr>
              <p:nvPr/>
            </p:nvSpPr>
            <p:spPr bwMode="auto">
              <a:xfrm>
                <a:off x="1286070" y="471488"/>
                <a:ext cx="225425" cy="227013"/>
              </a:xfrm>
              <a:custGeom>
                <a:avLst/>
                <a:gdLst>
                  <a:gd name="T0" fmla="*/ 177 w 177"/>
                  <a:gd name="T1" fmla="*/ 129 h 177"/>
                  <a:gd name="T2" fmla="*/ 129 w 177"/>
                  <a:gd name="T3" fmla="*/ 177 h 177"/>
                  <a:gd name="T4" fmla="*/ 48 w 177"/>
                  <a:gd name="T5" fmla="*/ 177 h 177"/>
                  <a:gd name="T6" fmla="*/ 0 w 177"/>
                  <a:gd name="T7" fmla="*/ 129 h 177"/>
                  <a:gd name="T8" fmla="*/ 0 w 177"/>
                  <a:gd name="T9" fmla="*/ 48 h 177"/>
                  <a:gd name="T10" fmla="*/ 48 w 177"/>
                  <a:gd name="T11" fmla="*/ 0 h 177"/>
                  <a:gd name="T12" fmla="*/ 129 w 177"/>
                  <a:gd name="T13" fmla="*/ 0 h 177"/>
                  <a:gd name="T14" fmla="*/ 177 w 177"/>
                  <a:gd name="T15" fmla="*/ 48 h 177"/>
                  <a:gd name="T16" fmla="*/ 177 w 177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129"/>
                    </a:moveTo>
                    <a:cubicBezTo>
                      <a:pt x="177" y="156"/>
                      <a:pt x="155" y="177"/>
                      <a:pt x="129" y="177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22" y="177"/>
                      <a:pt x="0" y="156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2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7" y="22"/>
                      <a:pt x="177" y="48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Freeform 55"/>
              <p:cNvSpPr>
                <a:spLocks/>
              </p:cNvSpPr>
              <p:nvPr/>
            </p:nvSpPr>
            <p:spPr bwMode="auto">
              <a:xfrm>
                <a:off x="1524195" y="709613"/>
                <a:ext cx="223838" cy="223838"/>
              </a:xfrm>
              <a:custGeom>
                <a:avLst/>
                <a:gdLst>
                  <a:gd name="T0" fmla="*/ 176 w 176"/>
                  <a:gd name="T1" fmla="*/ 129 h 176"/>
                  <a:gd name="T2" fmla="*/ 128 w 176"/>
                  <a:gd name="T3" fmla="*/ 176 h 176"/>
                  <a:gd name="T4" fmla="*/ 47 w 176"/>
                  <a:gd name="T5" fmla="*/ 176 h 176"/>
                  <a:gd name="T6" fmla="*/ 0 w 176"/>
                  <a:gd name="T7" fmla="*/ 129 h 176"/>
                  <a:gd name="T8" fmla="*/ 0 w 176"/>
                  <a:gd name="T9" fmla="*/ 47 h 176"/>
                  <a:gd name="T10" fmla="*/ 47 w 176"/>
                  <a:gd name="T11" fmla="*/ 0 h 176"/>
                  <a:gd name="T12" fmla="*/ 128 w 176"/>
                  <a:gd name="T13" fmla="*/ 0 h 176"/>
                  <a:gd name="T14" fmla="*/ 176 w 176"/>
                  <a:gd name="T15" fmla="*/ 47 h 176"/>
                  <a:gd name="T16" fmla="*/ 176 w 176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6">
                    <a:moveTo>
                      <a:pt x="176" y="129"/>
                    </a:moveTo>
                    <a:cubicBezTo>
                      <a:pt x="176" y="155"/>
                      <a:pt x="155" y="176"/>
                      <a:pt x="128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21" y="176"/>
                      <a:pt x="0" y="155"/>
                      <a:pt x="0" y="12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1" y="0"/>
                      <a:pt x="47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55" y="0"/>
                      <a:pt x="176" y="21"/>
                      <a:pt x="176" y="47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8" name="Freeform 56"/>
              <p:cNvSpPr>
                <a:spLocks/>
              </p:cNvSpPr>
              <p:nvPr/>
            </p:nvSpPr>
            <p:spPr bwMode="auto">
              <a:xfrm>
                <a:off x="814583" y="1417638"/>
                <a:ext cx="223838" cy="225425"/>
              </a:xfrm>
              <a:custGeom>
                <a:avLst/>
                <a:gdLst>
                  <a:gd name="T0" fmla="*/ 176 w 176"/>
                  <a:gd name="T1" fmla="*/ 48 h 177"/>
                  <a:gd name="T2" fmla="*/ 129 w 176"/>
                  <a:gd name="T3" fmla="*/ 0 h 177"/>
                  <a:gd name="T4" fmla="*/ 47 w 176"/>
                  <a:gd name="T5" fmla="*/ 0 h 177"/>
                  <a:gd name="T6" fmla="*/ 0 w 176"/>
                  <a:gd name="T7" fmla="*/ 48 h 177"/>
                  <a:gd name="T8" fmla="*/ 0 w 176"/>
                  <a:gd name="T9" fmla="*/ 129 h 177"/>
                  <a:gd name="T10" fmla="*/ 47 w 176"/>
                  <a:gd name="T11" fmla="*/ 177 h 177"/>
                  <a:gd name="T12" fmla="*/ 129 w 176"/>
                  <a:gd name="T13" fmla="*/ 177 h 177"/>
                  <a:gd name="T14" fmla="*/ 176 w 176"/>
                  <a:gd name="T15" fmla="*/ 129 h 177"/>
                  <a:gd name="T16" fmla="*/ 176 w 176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48"/>
                    </a:moveTo>
                    <a:cubicBezTo>
                      <a:pt x="176" y="22"/>
                      <a:pt x="155" y="0"/>
                      <a:pt x="129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1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6"/>
                      <a:pt x="21" y="177"/>
                      <a:pt x="47" y="177"/>
                    </a:cubicBezTo>
                    <a:cubicBezTo>
                      <a:pt x="129" y="177"/>
                      <a:pt x="129" y="177"/>
                      <a:pt x="129" y="177"/>
                    </a:cubicBezTo>
                    <a:cubicBezTo>
                      <a:pt x="155" y="177"/>
                      <a:pt x="176" y="156"/>
                      <a:pt x="176" y="129"/>
                    </a:cubicBezTo>
                    <a:lnTo>
                      <a:pt x="176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9" name="Freeform 57"/>
              <p:cNvSpPr>
                <a:spLocks/>
              </p:cNvSpPr>
              <p:nvPr/>
            </p:nvSpPr>
            <p:spPr bwMode="auto">
              <a:xfrm>
                <a:off x="1051120" y="1181101"/>
                <a:ext cx="225425" cy="225425"/>
              </a:xfrm>
              <a:custGeom>
                <a:avLst/>
                <a:gdLst>
                  <a:gd name="T0" fmla="*/ 177 w 177"/>
                  <a:gd name="T1" fmla="*/ 48 h 177"/>
                  <a:gd name="T2" fmla="*/ 129 w 177"/>
                  <a:gd name="T3" fmla="*/ 0 h 177"/>
                  <a:gd name="T4" fmla="*/ 48 w 177"/>
                  <a:gd name="T5" fmla="*/ 0 h 177"/>
                  <a:gd name="T6" fmla="*/ 0 w 177"/>
                  <a:gd name="T7" fmla="*/ 48 h 177"/>
                  <a:gd name="T8" fmla="*/ 0 w 177"/>
                  <a:gd name="T9" fmla="*/ 129 h 177"/>
                  <a:gd name="T10" fmla="*/ 48 w 177"/>
                  <a:gd name="T11" fmla="*/ 177 h 177"/>
                  <a:gd name="T12" fmla="*/ 129 w 177"/>
                  <a:gd name="T13" fmla="*/ 177 h 177"/>
                  <a:gd name="T14" fmla="*/ 177 w 177"/>
                  <a:gd name="T15" fmla="*/ 129 h 177"/>
                  <a:gd name="T16" fmla="*/ 177 w 177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48"/>
                    </a:moveTo>
                    <a:cubicBezTo>
                      <a:pt x="177" y="22"/>
                      <a:pt x="155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1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1" y="177"/>
                      <a:pt x="48" y="177"/>
                    </a:cubicBezTo>
                    <a:cubicBezTo>
                      <a:pt x="129" y="177"/>
                      <a:pt x="129" y="177"/>
                      <a:pt x="129" y="177"/>
                    </a:cubicBezTo>
                    <a:cubicBezTo>
                      <a:pt x="155" y="177"/>
                      <a:pt x="177" y="155"/>
                      <a:pt x="177" y="129"/>
                    </a:cubicBezTo>
                    <a:lnTo>
                      <a:pt x="17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0" name="Freeform 58"/>
              <p:cNvSpPr>
                <a:spLocks/>
              </p:cNvSpPr>
              <p:nvPr/>
            </p:nvSpPr>
            <p:spPr bwMode="auto">
              <a:xfrm>
                <a:off x="1286070" y="946151"/>
                <a:ext cx="225425" cy="223838"/>
              </a:xfrm>
              <a:custGeom>
                <a:avLst/>
                <a:gdLst>
                  <a:gd name="T0" fmla="*/ 177 w 177"/>
                  <a:gd name="T1" fmla="*/ 48 h 176"/>
                  <a:gd name="T2" fmla="*/ 129 w 177"/>
                  <a:gd name="T3" fmla="*/ 0 h 176"/>
                  <a:gd name="T4" fmla="*/ 48 w 177"/>
                  <a:gd name="T5" fmla="*/ 0 h 176"/>
                  <a:gd name="T6" fmla="*/ 0 w 177"/>
                  <a:gd name="T7" fmla="*/ 48 h 176"/>
                  <a:gd name="T8" fmla="*/ 0 w 177"/>
                  <a:gd name="T9" fmla="*/ 129 h 176"/>
                  <a:gd name="T10" fmla="*/ 48 w 177"/>
                  <a:gd name="T11" fmla="*/ 176 h 176"/>
                  <a:gd name="T12" fmla="*/ 129 w 177"/>
                  <a:gd name="T13" fmla="*/ 176 h 176"/>
                  <a:gd name="T14" fmla="*/ 177 w 177"/>
                  <a:gd name="T15" fmla="*/ 129 h 176"/>
                  <a:gd name="T16" fmla="*/ 177 w 177"/>
                  <a:gd name="T17" fmla="*/ 4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6">
                    <a:moveTo>
                      <a:pt x="177" y="48"/>
                    </a:moveTo>
                    <a:cubicBezTo>
                      <a:pt x="177" y="21"/>
                      <a:pt x="155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2" y="0"/>
                      <a:pt x="0" y="21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2" y="176"/>
                      <a:pt x="48" y="176"/>
                    </a:cubicBezTo>
                    <a:cubicBezTo>
                      <a:pt x="129" y="176"/>
                      <a:pt x="129" y="176"/>
                      <a:pt x="129" y="176"/>
                    </a:cubicBezTo>
                    <a:cubicBezTo>
                      <a:pt x="155" y="176"/>
                      <a:pt x="177" y="155"/>
                      <a:pt x="177" y="129"/>
                    </a:cubicBezTo>
                    <a:lnTo>
                      <a:pt x="17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256" name="Rectangle 255"/>
            <p:cNvSpPr/>
            <p:nvPr/>
          </p:nvSpPr>
          <p:spPr>
            <a:xfrm>
              <a:off x="90046" y="4559588"/>
              <a:ext cx="180506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latin typeface="Monotype Corsiva" panose="03010101010201010101" pitchFamily="66" charset="0"/>
                </a:rPr>
                <a:t>Engineering Science &amp; Technology</a:t>
              </a:r>
              <a:endParaRPr lang="id-ID" i="1" dirty="0">
                <a:solidFill>
                  <a:schemeClr val="bg1">
                    <a:lumMod val="50000"/>
                  </a:schemeClr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2074159" y="3487021"/>
            <a:ext cx="1805060" cy="1315138"/>
            <a:chOff x="2114423" y="4167780"/>
            <a:chExt cx="1805060" cy="1315138"/>
          </a:xfrm>
        </p:grpSpPr>
        <p:grpSp>
          <p:nvGrpSpPr>
            <p:cNvPr id="258" name="Group 257"/>
            <p:cNvGrpSpPr/>
            <p:nvPr/>
          </p:nvGrpSpPr>
          <p:grpSpPr>
            <a:xfrm>
              <a:off x="2210575" y="4167780"/>
              <a:ext cx="269159" cy="253225"/>
              <a:chOff x="1587" y="1"/>
              <a:chExt cx="1746446" cy="1643062"/>
            </a:xfrm>
            <a:solidFill>
              <a:schemeClr val="bg1">
                <a:lumMod val="85000"/>
              </a:schemeClr>
            </a:solidFill>
          </p:grpSpPr>
          <p:sp>
            <p:nvSpPr>
              <p:cNvPr id="259" name="Freeform 45"/>
              <p:cNvSpPr>
                <a:spLocks/>
              </p:cNvSpPr>
              <p:nvPr/>
            </p:nvSpPr>
            <p:spPr bwMode="auto">
              <a:xfrm>
                <a:off x="1587" y="1"/>
                <a:ext cx="225425" cy="225425"/>
              </a:xfrm>
              <a:custGeom>
                <a:avLst/>
                <a:gdLst>
                  <a:gd name="T0" fmla="*/ 177 w 177"/>
                  <a:gd name="T1" fmla="*/ 129 h 176"/>
                  <a:gd name="T2" fmla="*/ 129 w 177"/>
                  <a:gd name="T3" fmla="*/ 176 h 176"/>
                  <a:gd name="T4" fmla="*/ 48 w 177"/>
                  <a:gd name="T5" fmla="*/ 176 h 176"/>
                  <a:gd name="T6" fmla="*/ 0 w 177"/>
                  <a:gd name="T7" fmla="*/ 129 h 176"/>
                  <a:gd name="T8" fmla="*/ 0 w 177"/>
                  <a:gd name="T9" fmla="*/ 48 h 176"/>
                  <a:gd name="T10" fmla="*/ 48 w 177"/>
                  <a:gd name="T11" fmla="*/ 0 h 176"/>
                  <a:gd name="T12" fmla="*/ 129 w 177"/>
                  <a:gd name="T13" fmla="*/ 0 h 176"/>
                  <a:gd name="T14" fmla="*/ 177 w 177"/>
                  <a:gd name="T15" fmla="*/ 48 h 176"/>
                  <a:gd name="T16" fmla="*/ 177 w 177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6">
                    <a:moveTo>
                      <a:pt x="177" y="129"/>
                    </a:moveTo>
                    <a:cubicBezTo>
                      <a:pt x="177" y="155"/>
                      <a:pt x="156" y="176"/>
                      <a:pt x="129" y="176"/>
                    </a:cubicBezTo>
                    <a:cubicBezTo>
                      <a:pt x="48" y="176"/>
                      <a:pt x="48" y="176"/>
                      <a:pt x="48" y="176"/>
                    </a:cubicBezTo>
                    <a:cubicBezTo>
                      <a:pt x="22" y="176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1"/>
                      <a:pt x="22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6" y="0"/>
                      <a:pt x="177" y="21"/>
                      <a:pt x="177" y="48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0" name="Freeform 46"/>
              <p:cNvSpPr>
                <a:spLocks/>
              </p:cNvSpPr>
              <p:nvPr/>
            </p:nvSpPr>
            <p:spPr bwMode="auto">
              <a:xfrm>
                <a:off x="239713" y="236538"/>
                <a:ext cx="223838" cy="225425"/>
              </a:xfrm>
              <a:custGeom>
                <a:avLst/>
                <a:gdLst>
                  <a:gd name="T0" fmla="*/ 176 w 176"/>
                  <a:gd name="T1" fmla="*/ 129 h 177"/>
                  <a:gd name="T2" fmla="*/ 128 w 176"/>
                  <a:gd name="T3" fmla="*/ 177 h 177"/>
                  <a:gd name="T4" fmla="*/ 47 w 176"/>
                  <a:gd name="T5" fmla="*/ 177 h 177"/>
                  <a:gd name="T6" fmla="*/ 0 w 176"/>
                  <a:gd name="T7" fmla="*/ 129 h 177"/>
                  <a:gd name="T8" fmla="*/ 0 w 176"/>
                  <a:gd name="T9" fmla="*/ 48 h 177"/>
                  <a:gd name="T10" fmla="*/ 47 w 176"/>
                  <a:gd name="T11" fmla="*/ 0 h 177"/>
                  <a:gd name="T12" fmla="*/ 128 w 176"/>
                  <a:gd name="T13" fmla="*/ 0 h 177"/>
                  <a:gd name="T14" fmla="*/ 176 w 176"/>
                  <a:gd name="T15" fmla="*/ 48 h 177"/>
                  <a:gd name="T16" fmla="*/ 176 w 176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129"/>
                    </a:moveTo>
                    <a:cubicBezTo>
                      <a:pt x="176" y="155"/>
                      <a:pt x="155" y="177"/>
                      <a:pt x="128" y="177"/>
                    </a:cubicBezTo>
                    <a:cubicBezTo>
                      <a:pt x="47" y="177"/>
                      <a:pt x="47" y="177"/>
                      <a:pt x="47" y="177"/>
                    </a:cubicBezTo>
                    <a:cubicBezTo>
                      <a:pt x="21" y="177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1" y="0"/>
                      <a:pt x="47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55" y="0"/>
                      <a:pt x="176" y="22"/>
                      <a:pt x="176" y="48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1" name="Freeform 47"/>
              <p:cNvSpPr>
                <a:spLocks/>
              </p:cNvSpPr>
              <p:nvPr/>
            </p:nvSpPr>
            <p:spPr bwMode="auto">
              <a:xfrm>
                <a:off x="474663" y="471488"/>
                <a:ext cx="223838" cy="227013"/>
              </a:xfrm>
              <a:custGeom>
                <a:avLst/>
                <a:gdLst>
                  <a:gd name="T0" fmla="*/ 176 w 176"/>
                  <a:gd name="T1" fmla="*/ 129 h 177"/>
                  <a:gd name="T2" fmla="*/ 129 w 176"/>
                  <a:gd name="T3" fmla="*/ 177 h 177"/>
                  <a:gd name="T4" fmla="*/ 48 w 176"/>
                  <a:gd name="T5" fmla="*/ 177 h 177"/>
                  <a:gd name="T6" fmla="*/ 0 w 176"/>
                  <a:gd name="T7" fmla="*/ 129 h 177"/>
                  <a:gd name="T8" fmla="*/ 0 w 176"/>
                  <a:gd name="T9" fmla="*/ 48 h 177"/>
                  <a:gd name="T10" fmla="*/ 48 w 176"/>
                  <a:gd name="T11" fmla="*/ 0 h 177"/>
                  <a:gd name="T12" fmla="*/ 129 w 176"/>
                  <a:gd name="T13" fmla="*/ 0 h 177"/>
                  <a:gd name="T14" fmla="*/ 176 w 176"/>
                  <a:gd name="T15" fmla="*/ 48 h 177"/>
                  <a:gd name="T16" fmla="*/ 176 w 176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129"/>
                    </a:moveTo>
                    <a:cubicBezTo>
                      <a:pt x="176" y="156"/>
                      <a:pt x="155" y="177"/>
                      <a:pt x="129" y="177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21" y="177"/>
                      <a:pt x="0" y="156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1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6" y="22"/>
                      <a:pt x="176" y="48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2" name="Freeform 48"/>
              <p:cNvSpPr>
                <a:spLocks/>
              </p:cNvSpPr>
              <p:nvPr/>
            </p:nvSpPr>
            <p:spPr bwMode="auto">
              <a:xfrm>
                <a:off x="711200" y="709613"/>
                <a:ext cx="225425" cy="223838"/>
              </a:xfrm>
              <a:custGeom>
                <a:avLst/>
                <a:gdLst>
                  <a:gd name="T0" fmla="*/ 177 w 177"/>
                  <a:gd name="T1" fmla="*/ 129 h 176"/>
                  <a:gd name="T2" fmla="*/ 129 w 177"/>
                  <a:gd name="T3" fmla="*/ 176 h 176"/>
                  <a:gd name="T4" fmla="*/ 48 w 177"/>
                  <a:gd name="T5" fmla="*/ 176 h 176"/>
                  <a:gd name="T6" fmla="*/ 0 w 177"/>
                  <a:gd name="T7" fmla="*/ 129 h 176"/>
                  <a:gd name="T8" fmla="*/ 0 w 177"/>
                  <a:gd name="T9" fmla="*/ 47 h 176"/>
                  <a:gd name="T10" fmla="*/ 48 w 177"/>
                  <a:gd name="T11" fmla="*/ 0 h 176"/>
                  <a:gd name="T12" fmla="*/ 129 w 177"/>
                  <a:gd name="T13" fmla="*/ 0 h 176"/>
                  <a:gd name="T14" fmla="*/ 177 w 177"/>
                  <a:gd name="T15" fmla="*/ 47 h 176"/>
                  <a:gd name="T16" fmla="*/ 177 w 177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6">
                    <a:moveTo>
                      <a:pt x="177" y="129"/>
                    </a:moveTo>
                    <a:cubicBezTo>
                      <a:pt x="177" y="155"/>
                      <a:pt x="155" y="176"/>
                      <a:pt x="129" y="176"/>
                    </a:cubicBezTo>
                    <a:cubicBezTo>
                      <a:pt x="48" y="176"/>
                      <a:pt x="48" y="176"/>
                      <a:pt x="48" y="176"/>
                    </a:cubicBezTo>
                    <a:cubicBezTo>
                      <a:pt x="21" y="176"/>
                      <a:pt x="0" y="155"/>
                      <a:pt x="0" y="12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1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7" y="21"/>
                      <a:pt x="177" y="47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3" name="Freeform 49"/>
              <p:cNvSpPr>
                <a:spLocks/>
              </p:cNvSpPr>
              <p:nvPr/>
            </p:nvSpPr>
            <p:spPr bwMode="auto">
              <a:xfrm>
                <a:off x="1587" y="1417638"/>
                <a:ext cx="225425" cy="225425"/>
              </a:xfrm>
              <a:custGeom>
                <a:avLst/>
                <a:gdLst>
                  <a:gd name="T0" fmla="*/ 177 w 177"/>
                  <a:gd name="T1" fmla="*/ 48 h 177"/>
                  <a:gd name="T2" fmla="*/ 129 w 177"/>
                  <a:gd name="T3" fmla="*/ 0 h 177"/>
                  <a:gd name="T4" fmla="*/ 48 w 177"/>
                  <a:gd name="T5" fmla="*/ 0 h 177"/>
                  <a:gd name="T6" fmla="*/ 0 w 177"/>
                  <a:gd name="T7" fmla="*/ 48 h 177"/>
                  <a:gd name="T8" fmla="*/ 0 w 177"/>
                  <a:gd name="T9" fmla="*/ 129 h 177"/>
                  <a:gd name="T10" fmla="*/ 48 w 177"/>
                  <a:gd name="T11" fmla="*/ 177 h 177"/>
                  <a:gd name="T12" fmla="*/ 129 w 177"/>
                  <a:gd name="T13" fmla="*/ 177 h 177"/>
                  <a:gd name="T14" fmla="*/ 177 w 177"/>
                  <a:gd name="T15" fmla="*/ 129 h 177"/>
                  <a:gd name="T16" fmla="*/ 177 w 177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48"/>
                    </a:moveTo>
                    <a:cubicBezTo>
                      <a:pt x="177" y="22"/>
                      <a:pt x="156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2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6"/>
                      <a:pt x="22" y="177"/>
                      <a:pt x="48" y="177"/>
                    </a:cubicBezTo>
                    <a:cubicBezTo>
                      <a:pt x="129" y="177"/>
                      <a:pt x="129" y="177"/>
                      <a:pt x="129" y="177"/>
                    </a:cubicBezTo>
                    <a:cubicBezTo>
                      <a:pt x="156" y="177"/>
                      <a:pt x="177" y="156"/>
                      <a:pt x="177" y="129"/>
                    </a:cubicBezTo>
                    <a:lnTo>
                      <a:pt x="17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4" name="Freeform 50"/>
              <p:cNvSpPr>
                <a:spLocks/>
              </p:cNvSpPr>
              <p:nvPr/>
            </p:nvSpPr>
            <p:spPr bwMode="auto">
              <a:xfrm>
                <a:off x="239713" y="1181101"/>
                <a:ext cx="223838" cy="225425"/>
              </a:xfrm>
              <a:custGeom>
                <a:avLst/>
                <a:gdLst>
                  <a:gd name="T0" fmla="*/ 176 w 176"/>
                  <a:gd name="T1" fmla="*/ 48 h 177"/>
                  <a:gd name="T2" fmla="*/ 128 w 176"/>
                  <a:gd name="T3" fmla="*/ 0 h 177"/>
                  <a:gd name="T4" fmla="*/ 47 w 176"/>
                  <a:gd name="T5" fmla="*/ 0 h 177"/>
                  <a:gd name="T6" fmla="*/ 0 w 176"/>
                  <a:gd name="T7" fmla="*/ 48 h 177"/>
                  <a:gd name="T8" fmla="*/ 0 w 176"/>
                  <a:gd name="T9" fmla="*/ 129 h 177"/>
                  <a:gd name="T10" fmla="*/ 47 w 176"/>
                  <a:gd name="T11" fmla="*/ 177 h 177"/>
                  <a:gd name="T12" fmla="*/ 128 w 176"/>
                  <a:gd name="T13" fmla="*/ 177 h 177"/>
                  <a:gd name="T14" fmla="*/ 176 w 176"/>
                  <a:gd name="T15" fmla="*/ 129 h 177"/>
                  <a:gd name="T16" fmla="*/ 176 w 176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48"/>
                    </a:moveTo>
                    <a:cubicBezTo>
                      <a:pt x="176" y="22"/>
                      <a:pt x="155" y="0"/>
                      <a:pt x="128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1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1" y="177"/>
                      <a:pt x="47" y="177"/>
                    </a:cubicBezTo>
                    <a:cubicBezTo>
                      <a:pt x="128" y="177"/>
                      <a:pt x="128" y="177"/>
                      <a:pt x="128" y="177"/>
                    </a:cubicBezTo>
                    <a:cubicBezTo>
                      <a:pt x="155" y="177"/>
                      <a:pt x="176" y="155"/>
                      <a:pt x="176" y="129"/>
                    </a:cubicBezTo>
                    <a:lnTo>
                      <a:pt x="176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5" name="Freeform 51"/>
              <p:cNvSpPr>
                <a:spLocks/>
              </p:cNvSpPr>
              <p:nvPr/>
            </p:nvSpPr>
            <p:spPr bwMode="auto">
              <a:xfrm>
                <a:off x="474663" y="946151"/>
                <a:ext cx="223838" cy="223838"/>
              </a:xfrm>
              <a:custGeom>
                <a:avLst/>
                <a:gdLst>
                  <a:gd name="T0" fmla="*/ 176 w 176"/>
                  <a:gd name="T1" fmla="*/ 48 h 176"/>
                  <a:gd name="T2" fmla="*/ 129 w 176"/>
                  <a:gd name="T3" fmla="*/ 0 h 176"/>
                  <a:gd name="T4" fmla="*/ 48 w 176"/>
                  <a:gd name="T5" fmla="*/ 0 h 176"/>
                  <a:gd name="T6" fmla="*/ 0 w 176"/>
                  <a:gd name="T7" fmla="*/ 48 h 176"/>
                  <a:gd name="T8" fmla="*/ 0 w 176"/>
                  <a:gd name="T9" fmla="*/ 129 h 176"/>
                  <a:gd name="T10" fmla="*/ 48 w 176"/>
                  <a:gd name="T11" fmla="*/ 176 h 176"/>
                  <a:gd name="T12" fmla="*/ 129 w 176"/>
                  <a:gd name="T13" fmla="*/ 176 h 176"/>
                  <a:gd name="T14" fmla="*/ 176 w 176"/>
                  <a:gd name="T15" fmla="*/ 129 h 176"/>
                  <a:gd name="T16" fmla="*/ 176 w 176"/>
                  <a:gd name="T17" fmla="*/ 4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6">
                    <a:moveTo>
                      <a:pt x="176" y="48"/>
                    </a:moveTo>
                    <a:cubicBezTo>
                      <a:pt x="176" y="21"/>
                      <a:pt x="155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1" y="176"/>
                      <a:pt x="48" y="176"/>
                    </a:cubicBezTo>
                    <a:cubicBezTo>
                      <a:pt x="129" y="176"/>
                      <a:pt x="129" y="176"/>
                      <a:pt x="129" y="176"/>
                    </a:cubicBezTo>
                    <a:cubicBezTo>
                      <a:pt x="155" y="176"/>
                      <a:pt x="176" y="155"/>
                      <a:pt x="176" y="129"/>
                    </a:cubicBezTo>
                    <a:lnTo>
                      <a:pt x="176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6" name="Freeform 52"/>
              <p:cNvSpPr>
                <a:spLocks/>
              </p:cNvSpPr>
              <p:nvPr/>
            </p:nvSpPr>
            <p:spPr bwMode="auto">
              <a:xfrm>
                <a:off x="814583" y="1"/>
                <a:ext cx="223838" cy="225425"/>
              </a:xfrm>
              <a:custGeom>
                <a:avLst/>
                <a:gdLst>
                  <a:gd name="T0" fmla="*/ 176 w 176"/>
                  <a:gd name="T1" fmla="*/ 129 h 176"/>
                  <a:gd name="T2" fmla="*/ 129 w 176"/>
                  <a:gd name="T3" fmla="*/ 176 h 176"/>
                  <a:gd name="T4" fmla="*/ 47 w 176"/>
                  <a:gd name="T5" fmla="*/ 176 h 176"/>
                  <a:gd name="T6" fmla="*/ 0 w 176"/>
                  <a:gd name="T7" fmla="*/ 129 h 176"/>
                  <a:gd name="T8" fmla="*/ 0 w 176"/>
                  <a:gd name="T9" fmla="*/ 48 h 176"/>
                  <a:gd name="T10" fmla="*/ 47 w 176"/>
                  <a:gd name="T11" fmla="*/ 0 h 176"/>
                  <a:gd name="T12" fmla="*/ 129 w 176"/>
                  <a:gd name="T13" fmla="*/ 0 h 176"/>
                  <a:gd name="T14" fmla="*/ 176 w 176"/>
                  <a:gd name="T15" fmla="*/ 48 h 176"/>
                  <a:gd name="T16" fmla="*/ 176 w 176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6">
                    <a:moveTo>
                      <a:pt x="176" y="129"/>
                    </a:moveTo>
                    <a:cubicBezTo>
                      <a:pt x="176" y="155"/>
                      <a:pt x="155" y="176"/>
                      <a:pt x="129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21" y="176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1"/>
                      <a:pt x="21" y="0"/>
                      <a:pt x="47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6" y="21"/>
                      <a:pt x="176" y="48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7" name="Freeform 53"/>
              <p:cNvSpPr>
                <a:spLocks/>
              </p:cNvSpPr>
              <p:nvPr/>
            </p:nvSpPr>
            <p:spPr bwMode="auto">
              <a:xfrm>
                <a:off x="1051120" y="236538"/>
                <a:ext cx="225425" cy="225425"/>
              </a:xfrm>
              <a:custGeom>
                <a:avLst/>
                <a:gdLst>
                  <a:gd name="T0" fmla="*/ 177 w 177"/>
                  <a:gd name="T1" fmla="*/ 129 h 177"/>
                  <a:gd name="T2" fmla="*/ 129 w 177"/>
                  <a:gd name="T3" fmla="*/ 177 h 177"/>
                  <a:gd name="T4" fmla="*/ 48 w 177"/>
                  <a:gd name="T5" fmla="*/ 177 h 177"/>
                  <a:gd name="T6" fmla="*/ 0 w 177"/>
                  <a:gd name="T7" fmla="*/ 129 h 177"/>
                  <a:gd name="T8" fmla="*/ 0 w 177"/>
                  <a:gd name="T9" fmla="*/ 48 h 177"/>
                  <a:gd name="T10" fmla="*/ 48 w 177"/>
                  <a:gd name="T11" fmla="*/ 0 h 177"/>
                  <a:gd name="T12" fmla="*/ 129 w 177"/>
                  <a:gd name="T13" fmla="*/ 0 h 177"/>
                  <a:gd name="T14" fmla="*/ 177 w 177"/>
                  <a:gd name="T15" fmla="*/ 48 h 177"/>
                  <a:gd name="T16" fmla="*/ 177 w 177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129"/>
                    </a:moveTo>
                    <a:cubicBezTo>
                      <a:pt x="177" y="155"/>
                      <a:pt x="155" y="177"/>
                      <a:pt x="129" y="177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21" y="177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1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7" y="22"/>
                      <a:pt x="177" y="48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8" name="Freeform 54"/>
              <p:cNvSpPr>
                <a:spLocks/>
              </p:cNvSpPr>
              <p:nvPr/>
            </p:nvSpPr>
            <p:spPr bwMode="auto">
              <a:xfrm>
                <a:off x="1286070" y="471488"/>
                <a:ext cx="225425" cy="227013"/>
              </a:xfrm>
              <a:custGeom>
                <a:avLst/>
                <a:gdLst>
                  <a:gd name="T0" fmla="*/ 177 w 177"/>
                  <a:gd name="T1" fmla="*/ 129 h 177"/>
                  <a:gd name="T2" fmla="*/ 129 w 177"/>
                  <a:gd name="T3" fmla="*/ 177 h 177"/>
                  <a:gd name="T4" fmla="*/ 48 w 177"/>
                  <a:gd name="T5" fmla="*/ 177 h 177"/>
                  <a:gd name="T6" fmla="*/ 0 w 177"/>
                  <a:gd name="T7" fmla="*/ 129 h 177"/>
                  <a:gd name="T8" fmla="*/ 0 w 177"/>
                  <a:gd name="T9" fmla="*/ 48 h 177"/>
                  <a:gd name="T10" fmla="*/ 48 w 177"/>
                  <a:gd name="T11" fmla="*/ 0 h 177"/>
                  <a:gd name="T12" fmla="*/ 129 w 177"/>
                  <a:gd name="T13" fmla="*/ 0 h 177"/>
                  <a:gd name="T14" fmla="*/ 177 w 177"/>
                  <a:gd name="T15" fmla="*/ 48 h 177"/>
                  <a:gd name="T16" fmla="*/ 177 w 177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129"/>
                    </a:moveTo>
                    <a:cubicBezTo>
                      <a:pt x="177" y="156"/>
                      <a:pt x="155" y="177"/>
                      <a:pt x="129" y="177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22" y="177"/>
                      <a:pt x="0" y="156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2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7" y="22"/>
                      <a:pt x="177" y="48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9" name="Freeform 55"/>
              <p:cNvSpPr>
                <a:spLocks/>
              </p:cNvSpPr>
              <p:nvPr/>
            </p:nvSpPr>
            <p:spPr bwMode="auto">
              <a:xfrm>
                <a:off x="1524195" y="709613"/>
                <a:ext cx="223838" cy="223838"/>
              </a:xfrm>
              <a:custGeom>
                <a:avLst/>
                <a:gdLst>
                  <a:gd name="T0" fmla="*/ 176 w 176"/>
                  <a:gd name="T1" fmla="*/ 129 h 176"/>
                  <a:gd name="T2" fmla="*/ 128 w 176"/>
                  <a:gd name="T3" fmla="*/ 176 h 176"/>
                  <a:gd name="T4" fmla="*/ 47 w 176"/>
                  <a:gd name="T5" fmla="*/ 176 h 176"/>
                  <a:gd name="T6" fmla="*/ 0 w 176"/>
                  <a:gd name="T7" fmla="*/ 129 h 176"/>
                  <a:gd name="T8" fmla="*/ 0 w 176"/>
                  <a:gd name="T9" fmla="*/ 47 h 176"/>
                  <a:gd name="T10" fmla="*/ 47 w 176"/>
                  <a:gd name="T11" fmla="*/ 0 h 176"/>
                  <a:gd name="T12" fmla="*/ 128 w 176"/>
                  <a:gd name="T13" fmla="*/ 0 h 176"/>
                  <a:gd name="T14" fmla="*/ 176 w 176"/>
                  <a:gd name="T15" fmla="*/ 47 h 176"/>
                  <a:gd name="T16" fmla="*/ 176 w 176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6">
                    <a:moveTo>
                      <a:pt x="176" y="129"/>
                    </a:moveTo>
                    <a:cubicBezTo>
                      <a:pt x="176" y="155"/>
                      <a:pt x="155" y="176"/>
                      <a:pt x="128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21" y="176"/>
                      <a:pt x="0" y="155"/>
                      <a:pt x="0" y="12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1" y="0"/>
                      <a:pt x="47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55" y="0"/>
                      <a:pt x="176" y="21"/>
                      <a:pt x="176" y="47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0" name="Freeform 56"/>
              <p:cNvSpPr>
                <a:spLocks/>
              </p:cNvSpPr>
              <p:nvPr/>
            </p:nvSpPr>
            <p:spPr bwMode="auto">
              <a:xfrm>
                <a:off x="814583" y="1417638"/>
                <a:ext cx="223838" cy="225425"/>
              </a:xfrm>
              <a:custGeom>
                <a:avLst/>
                <a:gdLst>
                  <a:gd name="T0" fmla="*/ 176 w 176"/>
                  <a:gd name="T1" fmla="*/ 48 h 177"/>
                  <a:gd name="T2" fmla="*/ 129 w 176"/>
                  <a:gd name="T3" fmla="*/ 0 h 177"/>
                  <a:gd name="T4" fmla="*/ 47 w 176"/>
                  <a:gd name="T5" fmla="*/ 0 h 177"/>
                  <a:gd name="T6" fmla="*/ 0 w 176"/>
                  <a:gd name="T7" fmla="*/ 48 h 177"/>
                  <a:gd name="T8" fmla="*/ 0 w 176"/>
                  <a:gd name="T9" fmla="*/ 129 h 177"/>
                  <a:gd name="T10" fmla="*/ 47 w 176"/>
                  <a:gd name="T11" fmla="*/ 177 h 177"/>
                  <a:gd name="T12" fmla="*/ 129 w 176"/>
                  <a:gd name="T13" fmla="*/ 177 h 177"/>
                  <a:gd name="T14" fmla="*/ 176 w 176"/>
                  <a:gd name="T15" fmla="*/ 129 h 177"/>
                  <a:gd name="T16" fmla="*/ 176 w 176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48"/>
                    </a:moveTo>
                    <a:cubicBezTo>
                      <a:pt x="176" y="22"/>
                      <a:pt x="155" y="0"/>
                      <a:pt x="129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1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6"/>
                      <a:pt x="21" y="177"/>
                      <a:pt x="47" y="177"/>
                    </a:cubicBezTo>
                    <a:cubicBezTo>
                      <a:pt x="129" y="177"/>
                      <a:pt x="129" y="177"/>
                      <a:pt x="129" y="177"/>
                    </a:cubicBezTo>
                    <a:cubicBezTo>
                      <a:pt x="155" y="177"/>
                      <a:pt x="176" y="156"/>
                      <a:pt x="176" y="129"/>
                    </a:cubicBezTo>
                    <a:lnTo>
                      <a:pt x="176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1" name="Freeform 57"/>
              <p:cNvSpPr>
                <a:spLocks/>
              </p:cNvSpPr>
              <p:nvPr/>
            </p:nvSpPr>
            <p:spPr bwMode="auto">
              <a:xfrm>
                <a:off x="1051120" y="1181101"/>
                <a:ext cx="225425" cy="225425"/>
              </a:xfrm>
              <a:custGeom>
                <a:avLst/>
                <a:gdLst>
                  <a:gd name="T0" fmla="*/ 177 w 177"/>
                  <a:gd name="T1" fmla="*/ 48 h 177"/>
                  <a:gd name="T2" fmla="*/ 129 w 177"/>
                  <a:gd name="T3" fmla="*/ 0 h 177"/>
                  <a:gd name="T4" fmla="*/ 48 w 177"/>
                  <a:gd name="T5" fmla="*/ 0 h 177"/>
                  <a:gd name="T6" fmla="*/ 0 w 177"/>
                  <a:gd name="T7" fmla="*/ 48 h 177"/>
                  <a:gd name="T8" fmla="*/ 0 w 177"/>
                  <a:gd name="T9" fmla="*/ 129 h 177"/>
                  <a:gd name="T10" fmla="*/ 48 w 177"/>
                  <a:gd name="T11" fmla="*/ 177 h 177"/>
                  <a:gd name="T12" fmla="*/ 129 w 177"/>
                  <a:gd name="T13" fmla="*/ 177 h 177"/>
                  <a:gd name="T14" fmla="*/ 177 w 177"/>
                  <a:gd name="T15" fmla="*/ 129 h 177"/>
                  <a:gd name="T16" fmla="*/ 177 w 177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48"/>
                    </a:moveTo>
                    <a:cubicBezTo>
                      <a:pt x="177" y="22"/>
                      <a:pt x="155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1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1" y="177"/>
                      <a:pt x="48" y="177"/>
                    </a:cubicBezTo>
                    <a:cubicBezTo>
                      <a:pt x="129" y="177"/>
                      <a:pt x="129" y="177"/>
                      <a:pt x="129" y="177"/>
                    </a:cubicBezTo>
                    <a:cubicBezTo>
                      <a:pt x="155" y="177"/>
                      <a:pt x="177" y="155"/>
                      <a:pt x="177" y="129"/>
                    </a:cubicBezTo>
                    <a:lnTo>
                      <a:pt x="17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2" name="Freeform 58"/>
              <p:cNvSpPr>
                <a:spLocks/>
              </p:cNvSpPr>
              <p:nvPr/>
            </p:nvSpPr>
            <p:spPr bwMode="auto">
              <a:xfrm>
                <a:off x="1286070" y="946151"/>
                <a:ext cx="225425" cy="223838"/>
              </a:xfrm>
              <a:custGeom>
                <a:avLst/>
                <a:gdLst>
                  <a:gd name="T0" fmla="*/ 177 w 177"/>
                  <a:gd name="T1" fmla="*/ 48 h 176"/>
                  <a:gd name="T2" fmla="*/ 129 w 177"/>
                  <a:gd name="T3" fmla="*/ 0 h 176"/>
                  <a:gd name="T4" fmla="*/ 48 w 177"/>
                  <a:gd name="T5" fmla="*/ 0 h 176"/>
                  <a:gd name="T6" fmla="*/ 0 w 177"/>
                  <a:gd name="T7" fmla="*/ 48 h 176"/>
                  <a:gd name="T8" fmla="*/ 0 w 177"/>
                  <a:gd name="T9" fmla="*/ 129 h 176"/>
                  <a:gd name="T10" fmla="*/ 48 w 177"/>
                  <a:gd name="T11" fmla="*/ 176 h 176"/>
                  <a:gd name="T12" fmla="*/ 129 w 177"/>
                  <a:gd name="T13" fmla="*/ 176 h 176"/>
                  <a:gd name="T14" fmla="*/ 177 w 177"/>
                  <a:gd name="T15" fmla="*/ 129 h 176"/>
                  <a:gd name="T16" fmla="*/ 177 w 177"/>
                  <a:gd name="T17" fmla="*/ 4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6">
                    <a:moveTo>
                      <a:pt x="177" y="48"/>
                    </a:moveTo>
                    <a:cubicBezTo>
                      <a:pt x="177" y="21"/>
                      <a:pt x="155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2" y="0"/>
                      <a:pt x="0" y="21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2" y="176"/>
                      <a:pt x="48" y="176"/>
                    </a:cubicBezTo>
                    <a:cubicBezTo>
                      <a:pt x="129" y="176"/>
                      <a:pt x="129" y="176"/>
                      <a:pt x="129" y="176"/>
                    </a:cubicBezTo>
                    <a:cubicBezTo>
                      <a:pt x="155" y="176"/>
                      <a:pt x="177" y="155"/>
                      <a:pt x="177" y="129"/>
                    </a:cubicBezTo>
                    <a:lnTo>
                      <a:pt x="17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273" name="Rectangle 272"/>
            <p:cNvSpPr/>
            <p:nvPr/>
          </p:nvSpPr>
          <p:spPr>
            <a:xfrm>
              <a:off x="2114423" y="4559588"/>
              <a:ext cx="180506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latin typeface="Monotype Corsiva" panose="03010101010201010101" pitchFamily="66" charset="0"/>
                </a:rPr>
                <a:t>Non- Technology UG-PG Programs</a:t>
              </a:r>
              <a:endParaRPr lang="id-ID" i="1" dirty="0">
                <a:solidFill>
                  <a:schemeClr val="bg1">
                    <a:lumMod val="50000"/>
                  </a:schemeClr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4064197" y="3487021"/>
            <a:ext cx="1805060" cy="1280513"/>
            <a:chOff x="4104461" y="4167780"/>
            <a:chExt cx="1805060" cy="1280513"/>
          </a:xfrm>
        </p:grpSpPr>
        <p:grpSp>
          <p:nvGrpSpPr>
            <p:cNvPr id="274" name="Group 273"/>
            <p:cNvGrpSpPr/>
            <p:nvPr/>
          </p:nvGrpSpPr>
          <p:grpSpPr>
            <a:xfrm>
              <a:off x="4200613" y="4167780"/>
              <a:ext cx="269159" cy="253225"/>
              <a:chOff x="1587" y="1"/>
              <a:chExt cx="1746446" cy="1643062"/>
            </a:xfrm>
            <a:solidFill>
              <a:schemeClr val="bg1">
                <a:lumMod val="85000"/>
              </a:schemeClr>
            </a:solidFill>
          </p:grpSpPr>
          <p:sp>
            <p:nvSpPr>
              <p:cNvPr id="275" name="Freeform 45"/>
              <p:cNvSpPr>
                <a:spLocks/>
              </p:cNvSpPr>
              <p:nvPr/>
            </p:nvSpPr>
            <p:spPr bwMode="auto">
              <a:xfrm>
                <a:off x="1587" y="1"/>
                <a:ext cx="225425" cy="225425"/>
              </a:xfrm>
              <a:custGeom>
                <a:avLst/>
                <a:gdLst>
                  <a:gd name="T0" fmla="*/ 177 w 177"/>
                  <a:gd name="T1" fmla="*/ 129 h 176"/>
                  <a:gd name="T2" fmla="*/ 129 w 177"/>
                  <a:gd name="T3" fmla="*/ 176 h 176"/>
                  <a:gd name="T4" fmla="*/ 48 w 177"/>
                  <a:gd name="T5" fmla="*/ 176 h 176"/>
                  <a:gd name="T6" fmla="*/ 0 w 177"/>
                  <a:gd name="T7" fmla="*/ 129 h 176"/>
                  <a:gd name="T8" fmla="*/ 0 w 177"/>
                  <a:gd name="T9" fmla="*/ 48 h 176"/>
                  <a:gd name="T10" fmla="*/ 48 w 177"/>
                  <a:gd name="T11" fmla="*/ 0 h 176"/>
                  <a:gd name="T12" fmla="*/ 129 w 177"/>
                  <a:gd name="T13" fmla="*/ 0 h 176"/>
                  <a:gd name="T14" fmla="*/ 177 w 177"/>
                  <a:gd name="T15" fmla="*/ 48 h 176"/>
                  <a:gd name="T16" fmla="*/ 177 w 177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6">
                    <a:moveTo>
                      <a:pt x="177" y="129"/>
                    </a:moveTo>
                    <a:cubicBezTo>
                      <a:pt x="177" y="155"/>
                      <a:pt x="156" y="176"/>
                      <a:pt x="129" y="176"/>
                    </a:cubicBezTo>
                    <a:cubicBezTo>
                      <a:pt x="48" y="176"/>
                      <a:pt x="48" y="176"/>
                      <a:pt x="48" y="176"/>
                    </a:cubicBezTo>
                    <a:cubicBezTo>
                      <a:pt x="22" y="176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1"/>
                      <a:pt x="22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6" y="0"/>
                      <a:pt x="177" y="21"/>
                      <a:pt x="177" y="48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6" name="Freeform 46"/>
              <p:cNvSpPr>
                <a:spLocks/>
              </p:cNvSpPr>
              <p:nvPr/>
            </p:nvSpPr>
            <p:spPr bwMode="auto">
              <a:xfrm>
                <a:off x="239713" y="236538"/>
                <a:ext cx="223838" cy="225425"/>
              </a:xfrm>
              <a:custGeom>
                <a:avLst/>
                <a:gdLst>
                  <a:gd name="T0" fmla="*/ 176 w 176"/>
                  <a:gd name="T1" fmla="*/ 129 h 177"/>
                  <a:gd name="T2" fmla="*/ 128 w 176"/>
                  <a:gd name="T3" fmla="*/ 177 h 177"/>
                  <a:gd name="T4" fmla="*/ 47 w 176"/>
                  <a:gd name="T5" fmla="*/ 177 h 177"/>
                  <a:gd name="T6" fmla="*/ 0 w 176"/>
                  <a:gd name="T7" fmla="*/ 129 h 177"/>
                  <a:gd name="T8" fmla="*/ 0 w 176"/>
                  <a:gd name="T9" fmla="*/ 48 h 177"/>
                  <a:gd name="T10" fmla="*/ 47 w 176"/>
                  <a:gd name="T11" fmla="*/ 0 h 177"/>
                  <a:gd name="T12" fmla="*/ 128 w 176"/>
                  <a:gd name="T13" fmla="*/ 0 h 177"/>
                  <a:gd name="T14" fmla="*/ 176 w 176"/>
                  <a:gd name="T15" fmla="*/ 48 h 177"/>
                  <a:gd name="T16" fmla="*/ 176 w 176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129"/>
                    </a:moveTo>
                    <a:cubicBezTo>
                      <a:pt x="176" y="155"/>
                      <a:pt x="155" y="177"/>
                      <a:pt x="128" y="177"/>
                    </a:cubicBezTo>
                    <a:cubicBezTo>
                      <a:pt x="47" y="177"/>
                      <a:pt x="47" y="177"/>
                      <a:pt x="47" y="177"/>
                    </a:cubicBezTo>
                    <a:cubicBezTo>
                      <a:pt x="21" y="177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1" y="0"/>
                      <a:pt x="47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55" y="0"/>
                      <a:pt x="176" y="22"/>
                      <a:pt x="176" y="48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7" name="Freeform 47"/>
              <p:cNvSpPr>
                <a:spLocks/>
              </p:cNvSpPr>
              <p:nvPr/>
            </p:nvSpPr>
            <p:spPr bwMode="auto">
              <a:xfrm>
                <a:off x="474663" y="471488"/>
                <a:ext cx="223838" cy="227013"/>
              </a:xfrm>
              <a:custGeom>
                <a:avLst/>
                <a:gdLst>
                  <a:gd name="T0" fmla="*/ 176 w 176"/>
                  <a:gd name="T1" fmla="*/ 129 h 177"/>
                  <a:gd name="T2" fmla="*/ 129 w 176"/>
                  <a:gd name="T3" fmla="*/ 177 h 177"/>
                  <a:gd name="T4" fmla="*/ 48 w 176"/>
                  <a:gd name="T5" fmla="*/ 177 h 177"/>
                  <a:gd name="T6" fmla="*/ 0 w 176"/>
                  <a:gd name="T7" fmla="*/ 129 h 177"/>
                  <a:gd name="T8" fmla="*/ 0 w 176"/>
                  <a:gd name="T9" fmla="*/ 48 h 177"/>
                  <a:gd name="T10" fmla="*/ 48 w 176"/>
                  <a:gd name="T11" fmla="*/ 0 h 177"/>
                  <a:gd name="T12" fmla="*/ 129 w 176"/>
                  <a:gd name="T13" fmla="*/ 0 h 177"/>
                  <a:gd name="T14" fmla="*/ 176 w 176"/>
                  <a:gd name="T15" fmla="*/ 48 h 177"/>
                  <a:gd name="T16" fmla="*/ 176 w 176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129"/>
                    </a:moveTo>
                    <a:cubicBezTo>
                      <a:pt x="176" y="156"/>
                      <a:pt x="155" y="177"/>
                      <a:pt x="129" y="177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21" y="177"/>
                      <a:pt x="0" y="156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1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6" y="22"/>
                      <a:pt x="176" y="48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8" name="Freeform 48"/>
              <p:cNvSpPr>
                <a:spLocks/>
              </p:cNvSpPr>
              <p:nvPr/>
            </p:nvSpPr>
            <p:spPr bwMode="auto">
              <a:xfrm>
                <a:off x="711200" y="709613"/>
                <a:ext cx="225425" cy="223838"/>
              </a:xfrm>
              <a:custGeom>
                <a:avLst/>
                <a:gdLst>
                  <a:gd name="T0" fmla="*/ 177 w 177"/>
                  <a:gd name="T1" fmla="*/ 129 h 176"/>
                  <a:gd name="T2" fmla="*/ 129 w 177"/>
                  <a:gd name="T3" fmla="*/ 176 h 176"/>
                  <a:gd name="T4" fmla="*/ 48 w 177"/>
                  <a:gd name="T5" fmla="*/ 176 h 176"/>
                  <a:gd name="T6" fmla="*/ 0 w 177"/>
                  <a:gd name="T7" fmla="*/ 129 h 176"/>
                  <a:gd name="T8" fmla="*/ 0 w 177"/>
                  <a:gd name="T9" fmla="*/ 47 h 176"/>
                  <a:gd name="T10" fmla="*/ 48 w 177"/>
                  <a:gd name="T11" fmla="*/ 0 h 176"/>
                  <a:gd name="T12" fmla="*/ 129 w 177"/>
                  <a:gd name="T13" fmla="*/ 0 h 176"/>
                  <a:gd name="T14" fmla="*/ 177 w 177"/>
                  <a:gd name="T15" fmla="*/ 47 h 176"/>
                  <a:gd name="T16" fmla="*/ 177 w 177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6">
                    <a:moveTo>
                      <a:pt x="177" y="129"/>
                    </a:moveTo>
                    <a:cubicBezTo>
                      <a:pt x="177" y="155"/>
                      <a:pt x="155" y="176"/>
                      <a:pt x="129" y="176"/>
                    </a:cubicBezTo>
                    <a:cubicBezTo>
                      <a:pt x="48" y="176"/>
                      <a:pt x="48" y="176"/>
                      <a:pt x="48" y="176"/>
                    </a:cubicBezTo>
                    <a:cubicBezTo>
                      <a:pt x="21" y="176"/>
                      <a:pt x="0" y="155"/>
                      <a:pt x="0" y="12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1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7" y="21"/>
                      <a:pt x="177" y="47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9" name="Freeform 49"/>
              <p:cNvSpPr>
                <a:spLocks/>
              </p:cNvSpPr>
              <p:nvPr/>
            </p:nvSpPr>
            <p:spPr bwMode="auto">
              <a:xfrm>
                <a:off x="1587" y="1417638"/>
                <a:ext cx="225425" cy="225425"/>
              </a:xfrm>
              <a:custGeom>
                <a:avLst/>
                <a:gdLst>
                  <a:gd name="T0" fmla="*/ 177 w 177"/>
                  <a:gd name="T1" fmla="*/ 48 h 177"/>
                  <a:gd name="T2" fmla="*/ 129 w 177"/>
                  <a:gd name="T3" fmla="*/ 0 h 177"/>
                  <a:gd name="T4" fmla="*/ 48 w 177"/>
                  <a:gd name="T5" fmla="*/ 0 h 177"/>
                  <a:gd name="T6" fmla="*/ 0 w 177"/>
                  <a:gd name="T7" fmla="*/ 48 h 177"/>
                  <a:gd name="T8" fmla="*/ 0 w 177"/>
                  <a:gd name="T9" fmla="*/ 129 h 177"/>
                  <a:gd name="T10" fmla="*/ 48 w 177"/>
                  <a:gd name="T11" fmla="*/ 177 h 177"/>
                  <a:gd name="T12" fmla="*/ 129 w 177"/>
                  <a:gd name="T13" fmla="*/ 177 h 177"/>
                  <a:gd name="T14" fmla="*/ 177 w 177"/>
                  <a:gd name="T15" fmla="*/ 129 h 177"/>
                  <a:gd name="T16" fmla="*/ 177 w 177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48"/>
                    </a:moveTo>
                    <a:cubicBezTo>
                      <a:pt x="177" y="22"/>
                      <a:pt x="156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2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6"/>
                      <a:pt x="22" y="177"/>
                      <a:pt x="48" y="177"/>
                    </a:cubicBezTo>
                    <a:cubicBezTo>
                      <a:pt x="129" y="177"/>
                      <a:pt x="129" y="177"/>
                      <a:pt x="129" y="177"/>
                    </a:cubicBezTo>
                    <a:cubicBezTo>
                      <a:pt x="156" y="177"/>
                      <a:pt x="177" y="156"/>
                      <a:pt x="177" y="129"/>
                    </a:cubicBezTo>
                    <a:lnTo>
                      <a:pt x="17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0" name="Freeform 50"/>
              <p:cNvSpPr>
                <a:spLocks/>
              </p:cNvSpPr>
              <p:nvPr/>
            </p:nvSpPr>
            <p:spPr bwMode="auto">
              <a:xfrm>
                <a:off x="239713" y="1181101"/>
                <a:ext cx="223838" cy="225425"/>
              </a:xfrm>
              <a:custGeom>
                <a:avLst/>
                <a:gdLst>
                  <a:gd name="T0" fmla="*/ 176 w 176"/>
                  <a:gd name="T1" fmla="*/ 48 h 177"/>
                  <a:gd name="T2" fmla="*/ 128 w 176"/>
                  <a:gd name="T3" fmla="*/ 0 h 177"/>
                  <a:gd name="T4" fmla="*/ 47 w 176"/>
                  <a:gd name="T5" fmla="*/ 0 h 177"/>
                  <a:gd name="T6" fmla="*/ 0 w 176"/>
                  <a:gd name="T7" fmla="*/ 48 h 177"/>
                  <a:gd name="T8" fmla="*/ 0 w 176"/>
                  <a:gd name="T9" fmla="*/ 129 h 177"/>
                  <a:gd name="T10" fmla="*/ 47 w 176"/>
                  <a:gd name="T11" fmla="*/ 177 h 177"/>
                  <a:gd name="T12" fmla="*/ 128 w 176"/>
                  <a:gd name="T13" fmla="*/ 177 h 177"/>
                  <a:gd name="T14" fmla="*/ 176 w 176"/>
                  <a:gd name="T15" fmla="*/ 129 h 177"/>
                  <a:gd name="T16" fmla="*/ 176 w 176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48"/>
                    </a:moveTo>
                    <a:cubicBezTo>
                      <a:pt x="176" y="22"/>
                      <a:pt x="155" y="0"/>
                      <a:pt x="128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1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1" y="177"/>
                      <a:pt x="47" y="177"/>
                    </a:cubicBezTo>
                    <a:cubicBezTo>
                      <a:pt x="128" y="177"/>
                      <a:pt x="128" y="177"/>
                      <a:pt x="128" y="177"/>
                    </a:cubicBezTo>
                    <a:cubicBezTo>
                      <a:pt x="155" y="177"/>
                      <a:pt x="176" y="155"/>
                      <a:pt x="176" y="129"/>
                    </a:cubicBezTo>
                    <a:lnTo>
                      <a:pt x="176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1" name="Freeform 51"/>
              <p:cNvSpPr>
                <a:spLocks/>
              </p:cNvSpPr>
              <p:nvPr/>
            </p:nvSpPr>
            <p:spPr bwMode="auto">
              <a:xfrm>
                <a:off x="474663" y="946151"/>
                <a:ext cx="223838" cy="223838"/>
              </a:xfrm>
              <a:custGeom>
                <a:avLst/>
                <a:gdLst>
                  <a:gd name="T0" fmla="*/ 176 w 176"/>
                  <a:gd name="T1" fmla="*/ 48 h 176"/>
                  <a:gd name="T2" fmla="*/ 129 w 176"/>
                  <a:gd name="T3" fmla="*/ 0 h 176"/>
                  <a:gd name="T4" fmla="*/ 48 w 176"/>
                  <a:gd name="T5" fmla="*/ 0 h 176"/>
                  <a:gd name="T6" fmla="*/ 0 w 176"/>
                  <a:gd name="T7" fmla="*/ 48 h 176"/>
                  <a:gd name="T8" fmla="*/ 0 w 176"/>
                  <a:gd name="T9" fmla="*/ 129 h 176"/>
                  <a:gd name="T10" fmla="*/ 48 w 176"/>
                  <a:gd name="T11" fmla="*/ 176 h 176"/>
                  <a:gd name="T12" fmla="*/ 129 w 176"/>
                  <a:gd name="T13" fmla="*/ 176 h 176"/>
                  <a:gd name="T14" fmla="*/ 176 w 176"/>
                  <a:gd name="T15" fmla="*/ 129 h 176"/>
                  <a:gd name="T16" fmla="*/ 176 w 176"/>
                  <a:gd name="T17" fmla="*/ 4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6">
                    <a:moveTo>
                      <a:pt x="176" y="48"/>
                    </a:moveTo>
                    <a:cubicBezTo>
                      <a:pt x="176" y="21"/>
                      <a:pt x="155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1" y="176"/>
                      <a:pt x="48" y="176"/>
                    </a:cubicBezTo>
                    <a:cubicBezTo>
                      <a:pt x="129" y="176"/>
                      <a:pt x="129" y="176"/>
                      <a:pt x="129" y="176"/>
                    </a:cubicBezTo>
                    <a:cubicBezTo>
                      <a:pt x="155" y="176"/>
                      <a:pt x="176" y="155"/>
                      <a:pt x="176" y="129"/>
                    </a:cubicBezTo>
                    <a:lnTo>
                      <a:pt x="176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2" name="Freeform 52"/>
              <p:cNvSpPr>
                <a:spLocks/>
              </p:cNvSpPr>
              <p:nvPr/>
            </p:nvSpPr>
            <p:spPr bwMode="auto">
              <a:xfrm>
                <a:off x="814583" y="1"/>
                <a:ext cx="223838" cy="225425"/>
              </a:xfrm>
              <a:custGeom>
                <a:avLst/>
                <a:gdLst>
                  <a:gd name="T0" fmla="*/ 176 w 176"/>
                  <a:gd name="T1" fmla="*/ 129 h 176"/>
                  <a:gd name="T2" fmla="*/ 129 w 176"/>
                  <a:gd name="T3" fmla="*/ 176 h 176"/>
                  <a:gd name="T4" fmla="*/ 47 w 176"/>
                  <a:gd name="T5" fmla="*/ 176 h 176"/>
                  <a:gd name="T6" fmla="*/ 0 w 176"/>
                  <a:gd name="T7" fmla="*/ 129 h 176"/>
                  <a:gd name="T8" fmla="*/ 0 w 176"/>
                  <a:gd name="T9" fmla="*/ 48 h 176"/>
                  <a:gd name="T10" fmla="*/ 47 w 176"/>
                  <a:gd name="T11" fmla="*/ 0 h 176"/>
                  <a:gd name="T12" fmla="*/ 129 w 176"/>
                  <a:gd name="T13" fmla="*/ 0 h 176"/>
                  <a:gd name="T14" fmla="*/ 176 w 176"/>
                  <a:gd name="T15" fmla="*/ 48 h 176"/>
                  <a:gd name="T16" fmla="*/ 176 w 176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6">
                    <a:moveTo>
                      <a:pt x="176" y="129"/>
                    </a:moveTo>
                    <a:cubicBezTo>
                      <a:pt x="176" y="155"/>
                      <a:pt x="155" y="176"/>
                      <a:pt x="129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21" y="176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1"/>
                      <a:pt x="21" y="0"/>
                      <a:pt x="47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6" y="21"/>
                      <a:pt x="176" y="48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3" name="Freeform 53"/>
              <p:cNvSpPr>
                <a:spLocks/>
              </p:cNvSpPr>
              <p:nvPr/>
            </p:nvSpPr>
            <p:spPr bwMode="auto">
              <a:xfrm>
                <a:off x="1051120" y="236538"/>
                <a:ext cx="225425" cy="225425"/>
              </a:xfrm>
              <a:custGeom>
                <a:avLst/>
                <a:gdLst>
                  <a:gd name="T0" fmla="*/ 177 w 177"/>
                  <a:gd name="T1" fmla="*/ 129 h 177"/>
                  <a:gd name="T2" fmla="*/ 129 w 177"/>
                  <a:gd name="T3" fmla="*/ 177 h 177"/>
                  <a:gd name="T4" fmla="*/ 48 w 177"/>
                  <a:gd name="T5" fmla="*/ 177 h 177"/>
                  <a:gd name="T6" fmla="*/ 0 w 177"/>
                  <a:gd name="T7" fmla="*/ 129 h 177"/>
                  <a:gd name="T8" fmla="*/ 0 w 177"/>
                  <a:gd name="T9" fmla="*/ 48 h 177"/>
                  <a:gd name="T10" fmla="*/ 48 w 177"/>
                  <a:gd name="T11" fmla="*/ 0 h 177"/>
                  <a:gd name="T12" fmla="*/ 129 w 177"/>
                  <a:gd name="T13" fmla="*/ 0 h 177"/>
                  <a:gd name="T14" fmla="*/ 177 w 177"/>
                  <a:gd name="T15" fmla="*/ 48 h 177"/>
                  <a:gd name="T16" fmla="*/ 177 w 177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129"/>
                    </a:moveTo>
                    <a:cubicBezTo>
                      <a:pt x="177" y="155"/>
                      <a:pt x="155" y="177"/>
                      <a:pt x="129" y="177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21" y="177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1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7" y="22"/>
                      <a:pt x="177" y="48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4" name="Freeform 54"/>
              <p:cNvSpPr>
                <a:spLocks/>
              </p:cNvSpPr>
              <p:nvPr/>
            </p:nvSpPr>
            <p:spPr bwMode="auto">
              <a:xfrm>
                <a:off x="1286070" y="471488"/>
                <a:ext cx="225425" cy="227013"/>
              </a:xfrm>
              <a:custGeom>
                <a:avLst/>
                <a:gdLst>
                  <a:gd name="T0" fmla="*/ 177 w 177"/>
                  <a:gd name="T1" fmla="*/ 129 h 177"/>
                  <a:gd name="T2" fmla="*/ 129 w 177"/>
                  <a:gd name="T3" fmla="*/ 177 h 177"/>
                  <a:gd name="T4" fmla="*/ 48 w 177"/>
                  <a:gd name="T5" fmla="*/ 177 h 177"/>
                  <a:gd name="T6" fmla="*/ 0 w 177"/>
                  <a:gd name="T7" fmla="*/ 129 h 177"/>
                  <a:gd name="T8" fmla="*/ 0 w 177"/>
                  <a:gd name="T9" fmla="*/ 48 h 177"/>
                  <a:gd name="T10" fmla="*/ 48 w 177"/>
                  <a:gd name="T11" fmla="*/ 0 h 177"/>
                  <a:gd name="T12" fmla="*/ 129 w 177"/>
                  <a:gd name="T13" fmla="*/ 0 h 177"/>
                  <a:gd name="T14" fmla="*/ 177 w 177"/>
                  <a:gd name="T15" fmla="*/ 48 h 177"/>
                  <a:gd name="T16" fmla="*/ 177 w 177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129"/>
                    </a:moveTo>
                    <a:cubicBezTo>
                      <a:pt x="177" y="156"/>
                      <a:pt x="155" y="177"/>
                      <a:pt x="129" y="177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22" y="177"/>
                      <a:pt x="0" y="156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2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7" y="22"/>
                      <a:pt x="177" y="48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5" name="Freeform 55"/>
              <p:cNvSpPr>
                <a:spLocks/>
              </p:cNvSpPr>
              <p:nvPr/>
            </p:nvSpPr>
            <p:spPr bwMode="auto">
              <a:xfrm>
                <a:off x="1524195" y="709613"/>
                <a:ext cx="223838" cy="223838"/>
              </a:xfrm>
              <a:custGeom>
                <a:avLst/>
                <a:gdLst>
                  <a:gd name="T0" fmla="*/ 176 w 176"/>
                  <a:gd name="T1" fmla="*/ 129 h 176"/>
                  <a:gd name="T2" fmla="*/ 128 w 176"/>
                  <a:gd name="T3" fmla="*/ 176 h 176"/>
                  <a:gd name="T4" fmla="*/ 47 w 176"/>
                  <a:gd name="T5" fmla="*/ 176 h 176"/>
                  <a:gd name="T6" fmla="*/ 0 w 176"/>
                  <a:gd name="T7" fmla="*/ 129 h 176"/>
                  <a:gd name="T8" fmla="*/ 0 w 176"/>
                  <a:gd name="T9" fmla="*/ 47 h 176"/>
                  <a:gd name="T10" fmla="*/ 47 w 176"/>
                  <a:gd name="T11" fmla="*/ 0 h 176"/>
                  <a:gd name="T12" fmla="*/ 128 w 176"/>
                  <a:gd name="T13" fmla="*/ 0 h 176"/>
                  <a:gd name="T14" fmla="*/ 176 w 176"/>
                  <a:gd name="T15" fmla="*/ 47 h 176"/>
                  <a:gd name="T16" fmla="*/ 176 w 176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6">
                    <a:moveTo>
                      <a:pt x="176" y="129"/>
                    </a:moveTo>
                    <a:cubicBezTo>
                      <a:pt x="176" y="155"/>
                      <a:pt x="155" y="176"/>
                      <a:pt x="128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21" y="176"/>
                      <a:pt x="0" y="155"/>
                      <a:pt x="0" y="12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1" y="0"/>
                      <a:pt x="47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55" y="0"/>
                      <a:pt x="176" y="21"/>
                      <a:pt x="176" y="47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6" name="Freeform 56"/>
              <p:cNvSpPr>
                <a:spLocks/>
              </p:cNvSpPr>
              <p:nvPr/>
            </p:nvSpPr>
            <p:spPr bwMode="auto">
              <a:xfrm>
                <a:off x="814583" y="1417638"/>
                <a:ext cx="223838" cy="225425"/>
              </a:xfrm>
              <a:custGeom>
                <a:avLst/>
                <a:gdLst>
                  <a:gd name="T0" fmla="*/ 176 w 176"/>
                  <a:gd name="T1" fmla="*/ 48 h 177"/>
                  <a:gd name="T2" fmla="*/ 129 w 176"/>
                  <a:gd name="T3" fmla="*/ 0 h 177"/>
                  <a:gd name="T4" fmla="*/ 47 w 176"/>
                  <a:gd name="T5" fmla="*/ 0 h 177"/>
                  <a:gd name="T6" fmla="*/ 0 w 176"/>
                  <a:gd name="T7" fmla="*/ 48 h 177"/>
                  <a:gd name="T8" fmla="*/ 0 w 176"/>
                  <a:gd name="T9" fmla="*/ 129 h 177"/>
                  <a:gd name="T10" fmla="*/ 47 w 176"/>
                  <a:gd name="T11" fmla="*/ 177 h 177"/>
                  <a:gd name="T12" fmla="*/ 129 w 176"/>
                  <a:gd name="T13" fmla="*/ 177 h 177"/>
                  <a:gd name="T14" fmla="*/ 176 w 176"/>
                  <a:gd name="T15" fmla="*/ 129 h 177"/>
                  <a:gd name="T16" fmla="*/ 176 w 176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48"/>
                    </a:moveTo>
                    <a:cubicBezTo>
                      <a:pt x="176" y="22"/>
                      <a:pt x="155" y="0"/>
                      <a:pt x="129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1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6"/>
                      <a:pt x="21" y="177"/>
                      <a:pt x="47" y="177"/>
                    </a:cubicBezTo>
                    <a:cubicBezTo>
                      <a:pt x="129" y="177"/>
                      <a:pt x="129" y="177"/>
                      <a:pt x="129" y="177"/>
                    </a:cubicBezTo>
                    <a:cubicBezTo>
                      <a:pt x="155" y="177"/>
                      <a:pt x="176" y="156"/>
                      <a:pt x="176" y="129"/>
                    </a:cubicBezTo>
                    <a:lnTo>
                      <a:pt x="176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7" name="Freeform 57"/>
              <p:cNvSpPr>
                <a:spLocks/>
              </p:cNvSpPr>
              <p:nvPr/>
            </p:nvSpPr>
            <p:spPr bwMode="auto">
              <a:xfrm>
                <a:off x="1051120" y="1181101"/>
                <a:ext cx="225425" cy="225425"/>
              </a:xfrm>
              <a:custGeom>
                <a:avLst/>
                <a:gdLst>
                  <a:gd name="T0" fmla="*/ 177 w 177"/>
                  <a:gd name="T1" fmla="*/ 48 h 177"/>
                  <a:gd name="T2" fmla="*/ 129 w 177"/>
                  <a:gd name="T3" fmla="*/ 0 h 177"/>
                  <a:gd name="T4" fmla="*/ 48 w 177"/>
                  <a:gd name="T5" fmla="*/ 0 h 177"/>
                  <a:gd name="T6" fmla="*/ 0 w 177"/>
                  <a:gd name="T7" fmla="*/ 48 h 177"/>
                  <a:gd name="T8" fmla="*/ 0 w 177"/>
                  <a:gd name="T9" fmla="*/ 129 h 177"/>
                  <a:gd name="T10" fmla="*/ 48 w 177"/>
                  <a:gd name="T11" fmla="*/ 177 h 177"/>
                  <a:gd name="T12" fmla="*/ 129 w 177"/>
                  <a:gd name="T13" fmla="*/ 177 h 177"/>
                  <a:gd name="T14" fmla="*/ 177 w 177"/>
                  <a:gd name="T15" fmla="*/ 129 h 177"/>
                  <a:gd name="T16" fmla="*/ 177 w 177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48"/>
                    </a:moveTo>
                    <a:cubicBezTo>
                      <a:pt x="177" y="22"/>
                      <a:pt x="155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1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1" y="177"/>
                      <a:pt x="48" y="177"/>
                    </a:cubicBezTo>
                    <a:cubicBezTo>
                      <a:pt x="129" y="177"/>
                      <a:pt x="129" y="177"/>
                      <a:pt x="129" y="177"/>
                    </a:cubicBezTo>
                    <a:cubicBezTo>
                      <a:pt x="155" y="177"/>
                      <a:pt x="177" y="155"/>
                      <a:pt x="177" y="129"/>
                    </a:cubicBezTo>
                    <a:lnTo>
                      <a:pt x="17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8" name="Freeform 58"/>
              <p:cNvSpPr>
                <a:spLocks/>
              </p:cNvSpPr>
              <p:nvPr/>
            </p:nvSpPr>
            <p:spPr bwMode="auto">
              <a:xfrm>
                <a:off x="1286070" y="946151"/>
                <a:ext cx="225425" cy="223838"/>
              </a:xfrm>
              <a:custGeom>
                <a:avLst/>
                <a:gdLst>
                  <a:gd name="T0" fmla="*/ 177 w 177"/>
                  <a:gd name="T1" fmla="*/ 48 h 176"/>
                  <a:gd name="T2" fmla="*/ 129 w 177"/>
                  <a:gd name="T3" fmla="*/ 0 h 176"/>
                  <a:gd name="T4" fmla="*/ 48 w 177"/>
                  <a:gd name="T5" fmla="*/ 0 h 176"/>
                  <a:gd name="T6" fmla="*/ 0 w 177"/>
                  <a:gd name="T7" fmla="*/ 48 h 176"/>
                  <a:gd name="T8" fmla="*/ 0 w 177"/>
                  <a:gd name="T9" fmla="*/ 129 h 176"/>
                  <a:gd name="T10" fmla="*/ 48 w 177"/>
                  <a:gd name="T11" fmla="*/ 176 h 176"/>
                  <a:gd name="T12" fmla="*/ 129 w 177"/>
                  <a:gd name="T13" fmla="*/ 176 h 176"/>
                  <a:gd name="T14" fmla="*/ 177 w 177"/>
                  <a:gd name="T15" fmla="*/ 129 h 176"/>
                  <a:gd name="T16" fmla="*/ 177 w 177"/>
                  <a:gd name="T17" fmla="*/ 4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6">
                    <a:moveTo>
                      <a:pt x="177" y="48"/>
                    </a:moveTo>
                    <a:cubicBezTo>
                      <a:pt x="177" y="21"/>
                      <a:pt x="155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2" y="0"/>
                      <a:pt x="0" y="21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2" y="176"/>
                      <a:pt x="48" y="176"/>
                    </a:cubicBezTo>
                    <a:cubicBezTo>
                      <a:pt x="129" y="176"/>
                      <a:pt x="129" y="176"/>
                      <a:pt x="129" y="176"/>
                    </a:cubicBezTo>
                    <a:cubicBezTo>
                      <a:pt x="155" y="176"/>
                      <a:pt x="177" y="155"/>
                      <a:pt x="177" y="129"/>
                    </a:cubicBezTo>
                    <a:lnTo>
                      <a:pt x="17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289" name="Rectangle 288"/>
            <p:cNvSpPr/>
            <p:nvPr/>
          </p:nvSpPr>
          <p:spPr>
            <a:xfrm>
              <a:off x="4104461" y="4559588"/>
              <a:ext cx="1805060" cy="8887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latin typeface="Monotype Corsiva" panose="03010101010201010101" pitchFamily="66" charset="0"/>
                </a:rPr>
                <a:t>Diploma &amp; </a:t>
              </a:r>
            </a:p>
            <a:p>
              <a:pPr>
                <a:lnSpc>
                  <a:spcPct val="150000"/>
                </a:lnSpc>
              </a:pPr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latin typeface="Monotype Corsiva" panose="03010101010201010101" pitchFamily="66" charset="0"/>
                </a:rPr>
                <a:t>Certificates</a:t>
              </a:r>
              <a:endParaRPr lang="id-ID" i="1" dirty="0">
                <a:solidFill>
                  <a:schemeClr val="bg1">
                    <a:lumMod val="50000"/>
                  </a:schemeClr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088574" y="3487021"/>
            <a:ext cx="1805060" cy="1315138"/>
            <a:chOff x="6128838" y="4167780"/>
            <a:chExt cx="1805060" cy="1315138"/>
          </a:xfrm>
        </p:grpSpPr>
        <p:grpSp>
          <p:nvGrpSpPr>
            <p:cNvPr id="290" name="Group 289"/>
            <p:cNvGrpSpPr/>
            <p:nvPr/>
          </p:nvGrpSpPr>
          <p:grpSpPr>
            <a:xfrm>
              <a:off x="6224990" y="4167780"/>
              <a:ext cx="269159" cy="253225"/>
              <a:chOff x="1587" y="1"/>
              <a:chExt cx="1746446" cy="1643062"/>
            </a:xfrm>
            <a:solidFill>
              <a:schemeClr val="bg1">
                <a:lumMod val="85000"/>
              </a:schemeClr>
            </a:solidFill>
          </p:grpSpPr>
          <p:sp>
            <p:nvSpPr>
              <p:cNvPr id="291" name="Freeform 45"/>
              <p:cNvSpPr>
                <a:spLocks/>
              </p:cNvSpPr>
              <p:nvPr/>
            </p:nvSpPr>
            <p:spPr bwMode="auto">
              <a:xfrm>
                <a:off x="1587" y="1"/>
                <a:ext cx="225425" cy="225425"/>
              </a:xfrm>
              <a:custGeom>
                <a:avLst/>
                <a:gdLst>
                  <a:gd name="T0" fmla="*/ 177 w 177"/>
                  <a:gd name="T1" fmla="*/ 129 h 176"/>
                  <a:gd name="T2" fmla="*/ 129 w 177"/>
                  <a:gd name="T3" fmla="*/ 176 h 176"/>
                  <a:gd name="T4" fmla="*/ 48 w 177"/>
                  <a:gd name="T5" fmla="*/ 176 h 176"/>
                  <a:gd name="T6" fmla="*/ 0 w 177"/>
                  <a:gd name="T7" fmla="*/ 129 h 176"/>
                  <a:gd name="T8" fmla="*/ 0 w 177"/>
                  <a:gd name="T9" fmla="*/ 48 h 176"/>
                  <a:gd name="T10" fmla="*/ 48 w 177"/>
                  <a:gd name="T11" fmla="*/ 0 h 176"/>
                  <a:gd name="T12" fmla="*/ 129 w 177"/>
                  <a:gd name="T13" fmla="*/ 0 h 176"/>
                  <a:gd name="T14" fmla="*/ 177 w 177"/>
                  <a:gd name="T15" fmla="*/ 48 h 176"/>
                  <a:gd name="T16" fmla="*/ 177 w 177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6">
                    <a:moveTo>
                      <a:pt x="177" y="129"/>
                    </a:moveTo>
                    <a:cubicBezTo>
                      <a:pt x="177" y="155"/>
                      <a:pt x="156" y="176"/>
                      <a:pt x="129" y="176"/>
                    </a:cubicBezTo>
                    <a:cubicBezTo>
                      <a:pt x="48" y="176"/>
                      <a:pt x="48" y="176"/>
                      <a:pt x="48" y="176"/>
                    </a:cubicBezTo>
                    <a:cubicBezTo>
                      <a:pt x="22" y="176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1"/>
                      <a:pt x="22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6" y="0"/>
                      <a:pt x="177" y="21"/>
                      <a:pt x="177" y="48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2" name="Freeform 46"/>
              <p:cNvSpPr>
                <a:spLocks/>
              </p:cNvSpPr>
              <p:nvPr/>
            </p:nvSpPr>
            <p:spPr bwMode="auto">
              <a:xfrm>
                <a:off x="239713" y="236538"/>
                <a:ext cx="223838" cy="225425"/>
              </a:xfrm>
              <a:custGeom>
                <a:avLst/>
                <a:gdLst>
                  <a:gd name="T0" fmla="*/ 176 w 176"/>
                  <a:gd name="T1" fmla="*/ 129 h 177"/>
                  <a:gd name="T2" fmla="*/ 128 w 176"/>
                  <a:gd name="T3" fmla="*/ 177 h 177"/>
                  <a:gd name="T4" fmla="*/ 47 w 176"/>
                  <a:gd name="T5" fmla="*/ 177 h 177"/>
                  <a:gd name="T6" fmla="*/ 0 w 176"/>
                  <a:gd name="T7" fmla="*/ 129 h 177"/>
                  <a:gd name="T8" fmla="*/ 0 w 176"/>
                  <a:gd name="T9" fmla="*/ 48 h 177"/>
                  <a:gd name="T10" fmla="*/ 47 w 176"/>
                  <a:gd name="T11" fmla="*/ 0 h 177"/>
                  <a:gd name="T12" fmla="*/ 128 w 176"/>
                  <a:gd name="T13" fmla="*/ 0 h 177"/>
                  <a:gd name="T14" fmla="*/ 176 w 176"/>
                  <a:gd name="T15" fmla="*/ 48 h 177"/>
                  <a:gd name="T16" fmla="*/ 176 w 176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129"/>
                    </a:moveTo>
                    <a:cubicBezTo>
                      <a:pt x="176" y="155"/>
                      <a:pt x="155" y="177"/>
                      <a:pt x="128" y="177"/>
                    </a:cubicBezTo>
                    <a:cubicBezTo>
                      <a:pt x="47" y="177"/>
                      <a:pt x="47" y="177"/>
                      <a:pt x="47" y="177"/>
                    </a:cubicBezTo>
                    <a:cubicBezTo>
                      <a:pt x="21" y="177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1" y="0"/>
                      <a:pt x="47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55" y="0"/>
                      <a:pt x="176" y="22"/>
                      <a:pt x="176" y="48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3" name="Freeform 47"/>
              <p:cNvSpPr>
                <a:spLocks/>
              </p:cNvSpPr>
              <p:nvPr/>
            </p:nvSpPr>
            <p:spPr bwMode="auto">
              <a:xfrm>
                <a:off x="474663" y="471488"/>
                <a:ext cx="223838" cy="227013"/>
              </a:xfrm>
              <a:custGeom>
                <a:avLst/>
                <a:gdLst>
                  <a:gd name="T0" fmla="*/ 176 w 176"/>
                  <a:gd name="T1" fmla="*/ 129 h 177"/>
                  <a:gd name="T2" fmla="*/ 129 w 176"/>
                  <a:gd name="T3" fmla="*/ 177 h 177"/>
                  <a:gd name="T4" fmla="*/ 48 w 176"/>
                  <a:gd name="T5" fmla="*/ 177 h 177"/>
                  <a:gd name="T6" fmla="*/ 0 w 176"/>
                  <a:gd name="T7" fmla="*/ 129 h 177"/>
                  <a:gd name="T8" fmla="*/ 0 w 176"/>
                  <a:gd name="T9" fmla="*/ 48 h 177"/>
                  <a:gd name="T10" fmla="*/ 48 w 176"/>
                  <a:gd name="T11" fmla="*/ 0 h 177"/>
                  <a:gd name="T12" fmla="*/ 129 w 176"/>
                  <a:gd name="T13" fmla="*/ 0 h 177"/>
                  <a:gd name="T14" fmla="*/ 176 w 176"/>
                  <a:gd name="T15" fmla="*/ 48 h 177"/>
                  <a:gd name="T16" fmla="*/ 176 w 176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129"/>
                    </a:moveTo>
                    <a:cubicBezTo>
                      <a:pt x="176" y="156"/>
                      <a:pt x="155" y="177"/>
                      <a:pt x="129" y="177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21" y="177"/>
                      <a:pt x="0" y="156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1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6" y="22"/>
                      <a:pt x="176" y="48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4" name="Freeform 48"/>
              <p:cNvSpPr>
                <a:spLocks/>
              </p:cNvSpPr>
              <p:nvPr/>
            </p:nvSpPr>
            <p:spPr bwMode="auto">
              <a:xfrm>
                <a:off x="711200" y="709613"/>
                <a:ext cx="225425" cy="223838"/>
              </a:xfrm>
              <a:custGeom>
                <a:avLst/>
                <a:gdLst>
                  <a:gd name="T0" fmla="*/ 177 w 177"/>
                  <a:gd name="T1" fmla="*/ 129 h 176"/>
                  <a:gd name="T2" fmla="*/ 129 w 177"/>
                  <a:gd name="T3" fmla="*/ 176 h 176"/>
                  <a:gd name="T4" fmla="*/ 48 w 177"/>
                  <a:gd name="T5" fmla="*/ 176 h 176"/>
                  <a:gd name="T6" fmla="*/ 0 w 177"/>
                  <a:gd name="T7" fmla="*/ 129 h 176"/>
                  <a:gd name="T8" fmla="*/ 0 w 177"/>
                  <a:gd name="T9" fmla="*/ 47 h 176"/>
                  <a:gd name="T10" fmla="*/ 48 w 177"/>
                  <a:gd name="T11" fmla="*/ 0 h 176"/>
                  <a:gd name="T12" fmla="*/ 129 w 177"/>
                  <a:gd name="T13" fmla="*/ 0 h 176"/>
                  <a:gd name="T14" fmla="*/ 177 w 177"/>
                  <a:gd name="T15" fmla="*/ 47 h 176"/>
                  <a:gd name="T16" fmla="*/ 177 w 177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6">
                    <a:moveTo>
                      <a:pt x="177" y="129"/>
                    </a:moveTo>
                    <a:cubicBezTo>
                      <a:pt x="177" y="155"/>
                      <a:pt x="155" y="176"/>
                      <a:pt x="129" y="176"/>
                    </a:cubicBezTo>
                    <a:cubicBezTo>
                      <a:pt x="48" y="176"/>
                      <a:pt x="48" y="176"/>
                      <a:pt x="48" y="176"/>
                    </a:cubicBezTo>
                    <a:cubicBezTo>
                      <a:pt x="21" y="176"/>
                      <a:pt x="0" y="155"/>
                      <a:pt x="0" y="12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1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7" y="21"/>
                      <a:pt x="177" y="47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5" name="Freeform 49"/>
              <p:cNvSpPr>
                <a:spLocks/>
              </p:cNvSpPr>
              <p:nvPr/>
            </p:nvSpPr>
            <p:spPr bwMode="auto">
              <a:xfrm>
                <a:off x="1587" y="1417638"/>
                <a:ext cx="225425" cy="225425"/>
              </a:xfrm>
              <a:custGeom>
                <a:avLst/>
                <a:gdLst>
                  <a:gd name="T0" fmla="*/ 177 w 177"/>
                  <a:gd name="T1" fmla="*/ 48 h 177"/>
                  <a:gd name="T2" fmla="*/ 129 w 177"/>
                  <a:gd name="T3" fmla="*/ 0 h 177"/>
                  <a:gd name="T4" fmla="*/ 48 w 177"/>
                  <a:gd name="T5" fmla="*/ 0 h 177"/>
                  <a:gd name="T6" fmla="*/ 0 w 177"/>
                  <a:gd name="T7" fmla="*/ 48 h 177"/>
                  <a:gd name="T8" fmla="*/ 0 w 177"/>
                  <a:gd name="T9" fmla="*/ 129 h 177"/>
                  <a:gd name="T10" fmla="*/ 48 w 177"/>
                  <a:gd name="T11" fmla="*/ 177 h 177"/>
                  <a:gd name="T12" fmla="*/ 129 w 177"/>
                  <a:gd name="T13" fmla="*/ 177 h 177"/>
                  <a:gd name="T14" fmla="*/ 177 w 177"/>
                  <a:gd name="T15" fmla="*/ 129 h 177"/>
                  <a:gd name="T16" fmla="*/ 177 w 177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48"/>
                    </a:moveTo>
                    <a:cubicBezTo>
                      <a:pt x="177" y="22"/>
                      <a:pt x="156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2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6"/>
                      <a:pt x="22" y="177"/>
                      <a:pt x="48" y="177"/>
                    </a:cubicBezTo>
                    <a:cubicBezTo>
                      <a:pt x="129" y="177"/>
                      <a:pt x="129" y="177"/>
                      <a:pt x="129" y="177"/>
                    </a:cubicBezTo>
                    <a:cubicBezTo>
                      <a:pt x="156" y="177"/>
                      <a:pt x="177" y="156"/>
                      <a:pt x="177" y="129"/>
                    </a:cubicBezTo>
                    <a:lnTo>
                      <a:pt x="17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6" name="Freeform 50"/>
              <p:cNvSpPr>
                <a:spLocks/>
              </p:cNvSpPr>
              <p:nvPr/>
            </p:nvSpPr>
            <p:spPr bwMode="auto">
              <a:xfrm>
                <a:off x="239713" y="1181101"/>
                <a:ext cx="223838" cy="225425"/>
              </a:xfrm>
              <a:custGeom>
                <a:avLst/>
                <a:gdLst>
                  <a:gd name="T0" fmla="*/ 176 w 176"/>
                  <a:gd name="T1" fmla="*/ 48 h 177"/>
                  <a:gd name="T2" fmla="*/ 128 w 176"/>
                  <a:gd name="T3" fmla="*/ 0 h 177"/>
                  <a:gd name="T4" fmla="*/ 47 w 176"/>
                  <a:gd name="T5" fmla="*/ 0 h 177"/>
                  <a:gd name="T6" fmla="*/ 0 w 176"/>
                  <a:gd name="T7" fmla="*/ 48 h 177"/>
                  <a:gd name="T8" fmla="*/ 0 w 176"/>
                  <a:gd name="T9" fmla="*/ 129 h 177"/>
                  <a:gd name="T10" fmla="*/ 47 w 176"/>
                  <a:gd name="T11" fmla="*/ 177 h 177"/>
                  <a:gd name="T12" fmla="*/ 128 w 176"/>
                  <a:gd name="T13" fmla="*/ 177 h 177"/>
                  <a:gd name="T14" fmla="*/ 176 w 176"/>
                  <a:gd name="T15" fmla="*/ 129 h 177"/>
                  <a:gd name="T16" fmla="*/ 176 w 176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48"/>
                    </a:moveTo>
                    <a:cubicBezTo>
                      <a:pt x="176" y="22"/>
                      <a:pt x="155" y="0"/>
                      <a:pt x="128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1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1" y="177"/>
                      <a:pt x="47" y="177"/>
                    </a:cubicBezTo>
                    <a:cubicBezTo>
                      <a:pt x="128" y="177"/>
                      <a:pt x="128" y="177"/>
                      <a:pt x="128" y="177"/>
                    </a:cubicBezTo>
                    <a:cubicBezTo>
                      <a:pt x="155" y="177"/>
                      <a:pt x="176" y="155"/>
                      <a:pt x="176" y="129"/>
                    </a:cubicBezTo>
                    <a:lnTo>
                      <a:pt x="176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7" name="Freeform 51"/>
              <p:cNvSpPr>
                <a:spLocks/>
              </p:cNvSpPr>
              <p:nvPr/>
            </p:nvSpPr>
            <p:spPr bwMode="auto">
              <a:xfrm>
                <a:off x="474663" y="946151"/>
                <a:ext cx="223838" cy="223838"/>
              </a:xfrm>
              <a:custGeom>
                <a:avLst/>
                <a:gdLst>
                  <a:gd name="T0" fmla="*/ 176 w 176"/>
                  <a:gd name="T1" fmla="*/ 48 h 176"/>
                  <a:gd name="T2" fmla="*/ 129 w 176"/>
                  <a:gd name="T3" fmla="*/ 0 h 176"/>
                  <a:gd name="T4" fmla="*/ 48 w 176"/>
                  <a:gd name="T5" fmla="*/ 0 h 176"/>
                  <a:gd name="T6" fmla="*/ 0 w 176"/>
                  <a:gd name="T7" fmla="*/ 48 h 176"/>
                  <a:gd name="T8" fmla="*/ 0 w 176"/>
                  <a:gd name="T9" fmla="*/ 129 h 176"/>
                  <a:gd name="T10" fmla="*/ 48 w 176"/>
                  <a:gd name="T11" fmla="*/ 176 h 176"/>
                  <a:gd name="T12" fmla="*/ 129 w 176"/>
                  <a:gd name="T13" fmla="*/ 176 h 176"/>
                  <a:gd name="T14" fmla="*/ 176 w 176"/>
                  <a:gd name="T15" fmla="*/ 129 h 176"/>
                  <a:gd name="T16" fmla="*/ 176 w 176"/>
                  <a:gd name="T17" fmla="*/ 4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6">
                    <a:moveTo>
                      <a:pt x="176" y="48"/>
                    </a:moveTo>
                    <a:cubicBezTo>
                      <a:pt x="176" y="21"/>
                      <a:pt x="155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1" y="176"/>
                      <a:pt x="48" y="176"/>
                    </a:cubicBezTo>
                    <a:cubicBezTo>
                      <a:pt x="129" y="176"/>
                      <a:pt x="129" y="176"/>
                      <a:pt x="129" y="176"/>
                    </a:cubicBezTo>
                    <a:cubicBezTo>
                      <a:pt x="155" y="176"/>
                      <a:pt x="176" y="155"/>
                      <a:pt x="176" y="129"/>
                    </a:cubicBezTo>
                    <a:lnTo>
                      <a:pt x="176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8" name="Freeform 52"/>
              <p:cNvSpPr>
                <a:spLocks/>
              </p:cNvSpPr>
              <p:nvPr/>
            </p:nvSpPr>
            <p:spPr bwMode="auto">
              <a:xfrm>
                <a:off x="814583" y="1"/>
                <a:ext cx="223838" cy="225425"/>
              </a:xfrm>
              <a:custGeom>
                <a:avLst/>
                <a:gdLst>
                  <a:gd name="T0" fmla="*/ 176 w 176"/>
                  <a:gd name="T1" fmla="*/ 129 h 176"/>
                  <a:gd name="T2" fmla="*/ 129 w 176"/>
                  <a:gd name="T3" fmla="*/ 176 h 176"/>
                  <a:gd name="T4" fmla="*/ 47 w 176"/>
                  <a:gd name="T5" fmla="*/ 176 h 176"/>
                  <a:gd name="T6" fmla="*/ 0 w 176"/>
                  <a:gd name="T7" fmla="*/ 129 h 176"/>
                  <a:gd name="T8" fmla="*/ 0 w 176"/>
                  <a:gd name="T9" fmla="*/ 48 h 176"/>
                  <a:gd name="T10" fmla="*/ 47 w 176"/>
                  <a:gd name="T11" fmla="*/ 0 h 176"/>
                  <a:gd name="T12" fmla="*/ 129 w 176"/>
                  <a:gd name="T13" fmla="*/ 0 h 176"/>
                  <a:gd name="T14" fmla="*/ 176 w 176"/>
                  <a:gd name="T15" fmla="*/ 48 h 176"/>
                  <a:gd name="T16" fmla="*/ 176 w 176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6">
                    <a:moveTo>
                      <a:pt x="176" y="129"/>
                    </a:moveTo>
                    <a:cubicBezTo>
                      <a:pt x="176" y="155"/>
                      <a:pt x="155" y="176"/>
                      <a:pt x="129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21" y="176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1"/>
                      <a:pt x="21" y="0"/>
                      <a:pt x="47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6" y="21"/>
                      <a:pt x="176" y="48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9" name="Freeform 53"/>
              <p:cNvSpPr>
                <a:spLocks/>
              </p:cNvSpPr>
              <p:nvPr/>
            </p:nvSpPr>
            <p:spPr bwMode="auto">
              <a:xfrm>
                <a:off x="1051120" y="236538"/>
                <a:ext cx="225425" cy="225425"/>
              </a:xfrm>
              <a:custGeom>
                <a:avLst/>
                <a:gdLst>
                  <a:gd name="T0" fmla="*/ 177 w 177"/>
                  <a:gd name="T1" fmla="*/ 129 h 177"/>
                  <a:gd name="T2" fmla="*/ 129 w 177"/>
                  <a:gd name="T3" fmla="*/ 177 h 177"/>
                  <a:gd name="T4" fmla="*/ 48 w 177"/>
                  <a:gd name="T5" fmla="*/ 177 h 177"/>
                  <a:gd name="T6" fmla="*/ 0 w 177"/>
                  <a:gd name="T7" fmla="*/ 129 h 177"/>
                  <a:gd name="T8" fmla="*/ 0 w 177"/>
                  <a:gd name="T9" fmla="*/ 48 h 177"/>
                  <a:gd name="T10" fmla="*/ 48 w 177"/>
                  <a:gd name="T11" fmla="*/ 0 h 177"/>
                  <a:gd name="T12" fmla="*/ 129 w 177"/>
                  <a:gd name="T13" fmla="*/ 0 h 177"/>
                  <a:gd name="T14" fmla="*/ 177 w 177"/>
                  <a:gd name="T15" fmla="*/ 48 h 177"/>
                  <a:gd name="T16" fmla="*/ 177 w 177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129"/>
                    </a:moveTo>
                    <a:cubicBezTo>
                      <a:pt x="177" y="155"/>
                      <a:pt x="155" y="177"/>
                      <a:pt x="129" y="177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21" y="177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1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7" y="22"/>
                      <a:pt x="177" y="48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0" name="Freeform 54"/>
              <p:cNvSpPr>
                <a:spLocks/>
              </p:cNvSpPr>
              <p:nvPr/>
            </p:nvSpPr>
            <p:spPr bwMode="auto">
              <a:xfrm>
                <a:off x="1286070" y="471488"/>
                <a:ext cx="225425" cy="227013"/>
              </a:xfrm>
              <a:custGeom>
                <a:avLst/>
                <a:gdLst>
                  <a:gd name="T0" fmla="*/ 177 w 177"/>
                  <a:gd name="T1" fmla="*/ 129 h 177"/>
                  <a:gd name="T2" fmla="*/ 129 w 177"/>
                  <a:gd name="T3" fmla="*/ 177 h 177"/>
                  <a:gd name="T4" fmla="*/ 48 w 177"/>
                  <a:gd name="T5" fmla="*/ 177 h 177"/>
                  <a:gd name="T6" fmla="*/ 0 w 177"/>
                  <a:gd name="T7" fmla="*/ 129 h 177"/>
                  <a:gd name="T8" fmla="*/ 0 w 177"/>
                  <a:gd name="T9" fmla="*/ 48 h 177"/>
                  <a:gd name="T10" fmla="*/ 48 w 177"/>
                  <a:gd name="T11" fmla="*/ 0 h 177"/>
                  <a:gd name="T12" fmla="*/ 129 w 177"/>
                  <a:gd name="T13" fmla="*/ 0 h 177"/>
                  <a:gd name="T14" fmla="*/ 177 w 177"/>
                  <a:gd name="T15" fmla="*/ 48 h 177"/>
                  <a:gd name="T16" fmla="*/ 177 w 177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129"/>
                    </a:moveTo>
                    <a:cubicBezTo>
                      <a:pt x="177" y="156"/>
                      <a:pt x="155" y="177"/>
                      <a:pt x="129" y="177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22" y="177"/>
                      <a:pt x="0" y="156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2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7" y="22"/>
                      <a:pt x="177" y="48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1" name="Freeform 55"/>
              <p:cNvSpPr>
                <a:spLocks/>
              </p:cNvSpPr>
              <p:nvPr/>
            </p:nvSpPr>
            <p:spPr bwMode="auto">
              <a:xfrm>
                <a:off x="1524195" y="709613"/>
                <a:ext cx="223838" cy="223838"/>
              </a:xfrm>
              <a:custGeom>
                <a:avLst/>
                <a:gdLst>
                  <a:gd name="T0" fmla="*/ 176 w 176"/>
                  <a:gd name="T1" fmla="*/ 129 h 176"/>
                  <a:gd name="T2" fmla="*/ 128 w 176"/>
                  <a:gd name="T3" fmla="*/ 176 h 176"/>
                  <a:gd name="T4" fmla="*/ 47 w 176"/>
                  <a:gd name="T5" fmla="*/ 176 h 176"/>
                  <a:gd name="T6" fmla="*/ 0 w 176"/>
                  <a:gd name="T7" fmla="*/ 129 h 176"/>
                  <a:gd name="T8" fmla="*/ 0 w 176"/>
                  <a:gd name="T9" fmla="*/ 47 h 176"/>
                  <a:gd name="T10" fmla="*/ 47 w 176"/>
                  <a:gd name="T11" fmla="*/ 0 h 176"/>
                  <a:gd name="T12" fmla="*/ 128 w 176"/>
                  <a:gd name="T13" fmla="*/ 0 h 176"/>
                  <a:gd name="T14" fmla="*/ 176 w 176"/>
                  <a:gd name="T15" fmla="*/ 47 h 176"/>
                  <a:gd name="T16" fmla="*/ 176 w 176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6">
                    <a:moveTo>
                      <a:pt x="176" y="129"/>
                    </a:moveTo>
                    <a:cubicBezTo>
                      <a:pt x="176" y="155"/>
                      <a:pt x="155" y="176"/>
                      <a:pt x="128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21" y="176"/>
                      <a:pt x="0" y="155"/>
                      <a:pt x="0" y="12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1" y="0"/>
                      <a:pt x="47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55" y="0"/>
                      <a:pt x="176" y="21"/>
                      <a:pt x="176" y="47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2" name="Freeform 56"/>
              <p:cNvSpPr>
                <a:spLocks/>
              </p:cNvSpPr>
              <p:nvPr/>
            </p:nvSpPr>
            <p:spPr bwMode="auto">
              <a:xfrm>
                <a:off x="814583" y="1417638"/>
                <a:ext cx="223838" cy="225425"/>
              </a:xfrm>
              <a:custGeom>
                <a:avLst/>
                <a:gdLst>
                  <a:gd name="T0" fmla="*/ 176 w 176"/>
                  <a:gd name="T1" fmla="*/ 48 h 177"/>
                  <a:gd name="T2" fmla="*/ 129 w 176"/>
                  <a:gd name="T3" fmla="*/ 0 h 177"/>
                  <a:gd name="T4" fmla="*/ 47 w 176"/>
                  <a:gd name="T5" fmla="*/ 0 h 177"/>
                  <a:gd name="T6" fmla="*/ 0 w 176"/>
                  <a:gd name="T7" fmla="*/ 48 h 177"/>
                  <a:gd name="T8" fmla="*/ 0 w 176"/>
                  <a:gd name="T9" fmla="*/ 129 h 177"/>
                  <a:gd name="T10" fmla="*/ 47 w 176"/>
                  <a:gd name="T11" fmla="*/ 177 h 177"/>
                  <a:gd name="T12" fmla="*/ 129 w 176"/>
                  <a:gd name="T13" fmla="*/ 177 h 177"/>
                  <a:gd name="T14" fmla="*/ 176 w 176"/>
                  <a:gd name="T15" fmla="*/ 129 h 177"/>
                  <a:gd name="T16" fmla="*/ 176 w 176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48"/>
                    </a:moveTo>
                    <a:cubicBezTo>
                      <a:pt x="176" y="22"/>
                      <a:pt x="155" y="0"/>
                      <a:pt x="129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1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6"/>
                      <a:pt x="21" y="177"/>
                      <a:pt x="47" y="177"/>
                    </a:cubicBezTo>
                    <a:cubicBezTo>
                      <a:pt x="129" y="177"/>
                      <a:pt x="129" y="177"/>
                      <a:pt x="129" y="177"/>
                    </a:cubicBezTo>
                    <a:cubicBezTo>
                      <a:pt x="155" y="177"/>
                      <a:pt x="176" y="156"/>
                      <a:pt x="176" y="129"/>
                    </a:cubicBezTo>
                    <a:lnTo>
                      <a:pt x="176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3" name="Freeform 57"/>
              <p:cNvSpPr>
                <a:spLocks/>
              </p:cNvSpPr>
              <p:nvPr/>
            </p:nvSpPr>
            <p:spPr bwMode="auto">
              <a:xfrm>
                <a:off x="1051120" y="1181101"/>
                <a:ext cx="225425" cy="225425"/>
              </a:xfrm>
              <a:custGeom>
                <a:avLst/>
                <a:gdLst>
                  <a:gd name="T0" fmla="*/ 177 w 177"/>
                  <a:gd name="T1" fmla="*/ 48 h 177"/>
                  <a:gd name="T2" fmla="*/ 129 w 177"/>
                  <a:gd name="T3" fmla="*/ 0 h 177"/>
                  <a:gd name="T4" fmla="*/ 48 w 177"/>
                  <a:gd name="T5" fmla="*/ 0 h 177"/>
                  <a:gd name="T6" fmla="*/ 0 w 177"/>
                  <a:gd name="T7" fmla="*/ 48 h 177"/>
                  <a:gd name="T8" fmla="*/ 0 w 177"/>
                  <a:gd name="T9" fmla="*/ 129 h 177"/>
                  <a:gd name="T10" fmla="*/ 48 w 177"/>
                  <a:gd name="T11" fmla="*/ 177 h 177"/>
                  <a:gd name="T12" fmla="*/ 129 w 177"/>
                  <a:gd name="T13" fmla="*/ 177 h 177"/>
                  <a:gd name="T14" fmla="*/ 177 w 177"/>
                  <a:gd name="T15" fmla="*/ 129 h 177"/>
                  <a:gd name="T16" fmla="*/ 177 w 177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48"/>
                    </a:moveTo>
                    <a:cubicBezTo>
                      <a:pt x="177" y="22"/>
                      <a:pt x="155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1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1" y="177"/>
                      <a:pt x="48" y="177"/>
                    </a:cubicBezTo>
                    <a:cubicBezTo>
                      <a:pt x="129" y="177"/>
                      <a:pt x="129" y="177"/>
                      <a:pt x="129" y="177"/>
                    </a:cubicBezTo>
                    <a:cubicBezTo>
                      <a:pt x="155" y="177"/>
                      <a:pt x="177" y="155"/>
                      <a:pt x="177" y="129"/>
                    </a:cubicBezTo>
                    <a:lnTo>
                      <a:pt x="17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4" name="Freeform 58"/>
              <p:cNvSpPr>
                <a:spLocks/>
              </p:cNvSpPr>
              <p:nvPr/>
            </p:nvSpPr>
            <p:spPr bwMode="auto">
              <a:xfrm>
                <a:off x="1286070" y="946151"/>
                <a:ext cx="225425" cy="223838"/>
              </a:xfrm>
              <a:custGeom>
                <a:avLst/>
                <a:gdLst>
                  <a:gd name="T0" fmla="*/ 177 w 177"/>
                  <a:gd name="T1" fmla="*/ 48 h 176"/>
                  <a:gd name="T2" fmla="*/ 129 w 177"/>
                  <a:gd name="T3" fmla="*/ 0 h 176"/>
                  <a:gd name="T4" fmla="*/ 48 w 177"/>
                  <a:gd name="T5" fmla="*/ 0 h 176"/>
                  <a:gd name="T6" fmla="*/ 0 w 177"/>
                  <a:gd name="T7" fmla="*/ 48 h 176"/>
                  <a:gd name="T8" fmla="*/ 0 w 177"/>
                  <a:gd name="T9" fmla="*/ 129 h 176"/>
                  <a:gd name="T10" fmla="*/ 48 w 177"/>
                  <a:gd name="T11" fmla="*/ 176 h 176"/>
                  <a:gd name="T12" fmla="*/ 129 w 177"/>
                  <a:gd name="T13" fmla="*/ 176 h 176"/>
                  <a:gd name="T14" fmla="*/ 177 w 177"/>
                  <a:gd name="T15" fmla="*/ 129 h 176"/>
                  <a:gd name="T16" fmla="*/ 177 w 177"/>
                  <a:gd name="T17" fmla="*/ 4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6">
                    <a:moveTo>
                      <a:pt x="177" y="48"/>
                    </a:moveTo>
                    <a:cubicBezTo>
                      <a:pt x="177" y="21"/>
                      <a:pt x="155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2" y="0"/>
                      <a:pt x="0" y="21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2" y="176"/>
                      <a:pt x="48" y="176"/>
                    </a:cubicBezTo>
                    <a:cubicBezTo>
                      <a:pt x="129" y="176"/>
                      <a:pt x="129" y="176"/>
                      <a:pt x="129" y="176"/>
                    </a:cubicBezTo>
                    <a:cubicBezTo>
                      <a:pt x="155" y="176"/>
                      <a:pt x="177" y="155"/>
                      <a:pt x="177" y="129"/>
                    </a:cubicBezTo>
                    <a:lnTo>
                      <a:pt x="17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305" name="Rectangle 304"/>
            <p:cNvSpPr/>
            <p:nvPr/>
          </p:nvSpPr>
          <p:spPr>
            <a:xfrm>
              <a:off x="6128838" y="4559588"/>
              <a:ext cx="180506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latin typeface="Monotype Corsiva" panose="03010101010201010101" pitchFamily="66" charset="0"/>
                </a:rPr>
                <a:t>Competitive Exam Preparation</a:t>
              </a:r>
              <a:endParaRPr lang="id-ID" i="1" dirty="0">
                <a:solidFill>
                  <a:schemeClr val="bg1">
                    <a:lumMod val="50000"/>
                  </a:schemeClr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8047305" y="3487021"/>
            <a:ext cx="1805060" cy="1280513"/>
            <a:chOff x="8087569" y="4167780"/>
            <a:chExt cx="1805060" cy="1280513"/>
          </a:xfrm>
        </p:grpSpPr>
        <p:grpSp>
          <p:nvGrpSpPr>
            <p:cNvPr id="306" name="Group 305"/>
            <p:cNvGrpSpPr/>
            <p:nvPr/>
          </p:nvGrpSpPr>
          <p:grpSpPr>
            <a:xfrm>
              <a:off x="8183721" y="4167780"/>
              <a:ext cx="269159" cy="253225"/>
              <a:chOff x="1587" y="1"/>
              <a:chExt cx="1746446" cy="1643062"/>
            </a:xfrm>
            <a:solidFill>
              <a:schemeClr val="bg1">
                <a:lumMod val="85000"/>
              </a:schemeClr>
            </a:solidFill>
          </p:grpSpPr>
          <p:sp>
            <p:nvSpPr>
              <p:cNvPr id="307" name="Freeform 45"/>
              <p:cNvSpPr>
                <a:spLocks/>
              </p:cNvSpPr>
              <p:nvPr/>
            </p:nvSpPr>
            <p:spPr bwMode="auto">
              <a:xfrm>
                <a:off x="1587" y="1"/>
                <a:ext cx="225425" cy="225425"/>
              </a:xfrm>
              <a:custGeom>
                <a:avLst/>
                <a:gdLst>
                  <a:gd name="T0" fmla="*/ 177 w 177"/>
                  <a:gd name="T1" fmla="*/ 129 h 176"/>
                  <a:gd name="T2" fmla="*/ 129 w 177"/>
                  <a:gd name="T3" fmla="*/ 176 h 176"/>
                  <a:gd name="T4" fmla="*/ 48 w 177"/>
                  <a:gd name="T5" fmla="*/ 176 h 176"/>
                  <a:gd name="T6" fmla="*/ 0 w 177"/>
                  <a:gd name="T7" fmla="*/ 129 h 176"/>
                  <a:gd name="T8" fmla="*/ 0 w 177"/>
                  <a:gd name="T9" fmla="*/ 48 h 176"/>
                  <a:gd name="T10" fmla="*/ 48 w 177"/>
                  <a:gd name="T11" fmla="*/ 0 h 176"/>
                  <a:gd name="T12" fmla="*/ 129 w 177"/>
                  <a:gd name="T13" fmla="*/ 0 h 176"/>
                  <a:gd name="T14" fmla="*/ 177 w 177"/>
                  <a:gd name="T15" fmla="*/ 48 h 176"/>
                  <a:gd name="T16" fmla="*/ 177 w 177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6">
                    <a:moveTo>
                      <a:pt x="177" y="129"/>
                    </a:moveTo>
                    <a:cubicBezTo>
                      <a:pt x="177" y="155"/>
                      <a:pt x="156" y="176"/>
                      <a:pt x="129" y="176"/>
                    </a:cubicBezTo>
                    <a:cubicBezTo>
                      <a:pt x="48" y="176"/>
                      <a:pt x="48" y="176"/>
                      <a:pt x="48" y="176"/>
                    </a:cubicBezTo>
                    <a:cubicBezTo>
                      <a:pt x="22" y="176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1"/>
                      <a:pt x="22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6" y="0"/>
                      <a:pt x="177" y="21"/>
                      <a:pt x="177" y="48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8" name="Freeform 46"/>
              <p:cNvSpPr>
                <a:spLocks/>
              </p:cNvSpPr>
              <p:nvPr/>
            </p:nvSpPr>
            <p:spPr bwMode="auto">
              <a:xfrm>
                <a:off x="239713" y="236538"/>
                <a:ext cx="223838" cy="225425"/>
              </a:xfrm>
              <a:custGeom>
                <a:avLst/>
                <a:gdLst>
                  <a:gd name="T0" fmla="*/ 176 w 176"/>
                  <a:gd name="T1" fmla="*/ 129 h 177"/>
                  <a:gd name="T2" fmla="*/ 128 w 176"/>
                  <a:gd name="T3" fmla="*/ 177 h 177"/>
                  <a:gd name="T4" fmla="*/ 47 w 176"/>
                  <a:gd name="T5" fmla="*/ 177 h 177"/>
                  <a:gd name="T6" fmla="*/ 0 w 176"/>
                  <a:gd name="T7" fmla="*/ 129 h 177"/>
                  <a:gd name="T8" fmla="*/ 0 w 176"/>
                  <a:gd name="T9" fmla="*/ 48 h 177"/>
                  <a:gd name="T10" fmla="*/ 47 w 176"/>
                  <a:gd name="T11" fmla="*/ 0 h 177"/>
                  <a:gd name="T12" fmla="*/ 128 w 176"/>
                  <a:gd name="T13" fmla="*/ 0 h 177"/>
                  <a:gd name="T14" fmla="*/ 176 w 176"/>
                  <a:gd name="T15" fmla="*/ 48 h 177"/>
                  <a:gd name="T16" fmla="*/ 176 w 176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129"/>
                    </a:moveTo>
                    <a:cubicBezTo>
                      <a:pt x="176" y="155"/>
                      <a:pt x="155" y="177"/>
                      <a:pt x="128" y="177"/>
                    </a:cubicBezTo>
                    <a:cubicBezTo>
                      <a:pt x="47" y="177"/>
                      <a:pt x="47" y="177"/>
                      <a:pt x="47" y="177"/>
                    </a:cubicBezTo>
                    <a:cubicBezTo>
                      <a:pt x="21" y="177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1" y="0"/>
                      <a:pt x="47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55" y="0"/>
                      <a:pt x="176" y="22"/>
                      <a:pt x="176" y="48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9" name="Freeform 47"/>
              <p:cNvSpPr>
                <a:spLocks/>
              </p:cNvSpPr>
              <p:nvPr/>
            </p:nvSpPr>
            <p:spPr bwMode="auto">
              <a:xfrm>
                <a:off x="474663" y="471488"/>
                <a:ext cx="223838" cy="227013"/>
              </a:xfrm>
              <a:custGeom>
                <a:avLst/>
                <a:gdLst>
                  <a:gd name="T0" fmla="*/ 176 w 176"/>
                  <a:gd name="T1" fmla="*/ 129 h 177"/>
                  <a:gd name="T2" fmla="*/ 129 w 176"/>
                  <a:gd name="T3" fmla="*/ 177 h 177"/>
                  <a:gd name="T4" fmla="*/ 48 w 176"/>
                  <a:gd name="T5" fmla="*/ 177 h 177"/>
                  <a:gd name="T6" fmla="*/ 0 w 176"/>
                  <a:gd name="T7" fmla="*/ 129 h 177"/>
                  <a:gd name="T8" fmla="*/ 0 w 176"/>
                  <a:gd name="T9" fmla="*/ 48 h 177"/>
                  <a:gd name="T10" fmla="*/ 48 w 176"/>
                  <a:gd name="T11" fmla="*/ 0 h 177"/>
                  <a:gd name="T12" fmla="*/ 129 w 176"/>
                  <a:gd name="T13" fmla="*/ 0 h 177"/>
                  <a:gd name="T14" fmla="*/ 176 w 176"/>
                  <a:gd name="T15" fmla="*/ 48 h 177"/>
                  <a:gd name="T16" fmla="*/ 176 w 176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129"/>
                    </a:moveTo>
                    <a:cubicBezTo>
                      <a:pt x="176" y="156"/>
                      <a:pt x="155" y="177"/>
                      <a:pt x="129" y="177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21" y="177"/>
                      <a:pt x="0" y="156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1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6" y="22"/>
                      <a:pt x="176" y="48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0" name="Freeform 48"/>
              <p:cNvSpPr>
                <a:spLocks/>
              </p:cNvSpPr>
              <p:nvPr/>
            </p:nvSpPr>
            <p:spPr bwMode="auto">
              <a:xfrm>
                <a:off x="711200" y="709613"/>
                <a:ext cx="225425" cy="223838"/>
              </a:xfrm>
              <a:custGeom>
                <a:avLst/>
                <a:gdLst>
                  <a:gd name="T0" fmla="*/ 177 w 177"/>
                  <a:gd name="T1" fmla="*/ 129 h 176"/>
                  <a:gd name="T2" fmla="*/ 129 w 177"/>
                  <a:gd name="T3" fmla="*/ 176 h 176"/>
                  <a:gd name="T4" fmla="*/ 48 w 177"/>
                  <a:gd name="T5" fmla="*/ 176 h 176"/>
                  <a:gd name="T6" fmla="*/ 0 w 177"/>
                  <a:gd name="T7" fmla="*/ 129 h 176"/>
                  <a:gd name="T8" fmla="*/ 0 w 177"/>
                  <a:gd name="T9" fmla="*/ 47 h 176"/>
                  <a:gd name="T10" fmla="*/ 48 w 177"/>
                  <a:gd name="T11" fmla="*/ 0 h 176"/>
                  <a:gd name="T12" fmla="*/ 129 w 177"/>
                  <a:gd name="T13" fmla="*/ 0 h 176"/>
                  <a:gd name="T14" fmla="*/ 177 w 177"/>
                  <a:gd name="T15" fmla="*/ 47 h 176"/>
                  <a:gd name="T16" fmla="*/ 177 w 177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6">
                    <a:moveTo>
                      <a:pt x="177" y="129"/>
                    </a:moveTo>
                    <a:cubicBezTo>
                      <a:pt x="177" y="155"/>
                      <a:pt x="155" y="176"/>
                      <a:pt x="129" y="176"/>
                    </a:cubicBezTo>
                    <a:cubicBezTo>
                      <a:pt x="48" y="176"/>
                      <a:pt x="48" y="176"/>
                      <a:pt x="48" y="176"/>
                    </a:cubicBezTo>
                    <a:cubicBezTo>
                      <a:pt x="21" y="176"/>
                      <a:pt x="0" y="155"/>
                      <a:pt x="0" y="12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1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7" y="21"/>
                      <a:pt x="177" y="47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1" name="Freeform 49"/>
              <p:cNvSpPr>
                <a:spLocks/>
              </p:cNvSpPr>
              <p:nvPr/>
            </p:nvSpPr>
            <p:spPr bwMode="auto">
              <a:xfrm>
                <a:off x="1587" y="1417638"/>
                <a:ext cx="225425" cy="225425"/>
              </a:xfrm>
              <a:custGeom>
                <a:avLst/>
                <a:gdLst>
                  <a:gd name="T0" fmla="*/ 177 w 177"/>
                  <a:gd name="T1" fmla="*/ 48 h 177"/>
                  <a:gd name="T2" fmla="*/ 129 w 177"/>
                  <a:gd name="T3" fmla="*/ 0 h 177"/>
                  <a:gd name="T4" fmla="*/ 48 w 177"/>
                  <a:gd name="T5" fmla="*/ 0 h 177"/>
                  <a:gd name="T6" fmla="*/ 0 w 177"/>
                  <a:gd name="T7" fmla="*/ 48 h 177"/>
                  <a:gd name="T8" fmla="*/ 0 w 177"/>
                  <a:gd name="T9" fmla="*/ 129 h 177"/>
                  <a:gd name="T10" fmla="*/ 48 w 177"/>
                  <a:gd name="T11" fmla="*/ 177 h 177"/>
                  <a:gd name="T12" fmla="*/ 129 w 177"/>
                  <a:gd name="T13" fmla="*/ 177 h 177"/>
                  <a:gd name="T14" fmla="*/ 177 w 177"/>
                  <a:gd name="T15" fmla="*/ 129 h 177"/>
                  <a:gd name="T16" fmla="*/ 177 w 177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48"/>
                    </a:moveTo>
                    <a:cubicBezTo>
                      <a:pt x="177" y="22"/>
                      <a:pt x="156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2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6"/>
                      <a:pt x="22" y="177"/>
                      <a:pt x="48" y="177"/>
                    </a:cubicBezTo>
                    <a:cubicBezTo>
                      <a:pt x="129" y="177"/>
                      <a:pt x="129" y="177"/>
                      <a:pt x="129" y="177"/>
                    </a:cubicBezTo>
                    <a:cubicBezTo>
                      <a:pt x="156" y="177"/>
                      <a:pt x="177" y="156"/>
                      <a:pt x="177" y="129"/>
                    </a:cubicBezTo>
                    <a:lnTo>
                      <a:pt x="17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2" name="Freeform 50"/>
              <p:cNvSpPr>
                <a:spLocks/>
              </p:cNvSpPr>
              <p:nvPr/>
            </p:nvSpPr>
            <p:spPr bwMode="auto">
              <a:xfrm>
                <a:off x="239713" y="1181101"/>
                <a:ext cx="223838" cy="225425"/>
              </a:xfrm>
              <a:custGeom>
                <a:avLst/>
                <a:gdLst>
                  <a:gd name="T0" fmla="*/ 176 w 176"/>
                  <a:gd name="T1" fmla="*/ 48 h 177"/>
                  <a:gd name="T2" fmla="*/ 128 w 176"/>
                  <a:gd name="T3" fmla="*/ 0 h 177"/>
                  <a:gd name="T4" fmla="*/ 47 w 176"/>
                  <a:gd name="T5" fmla="*/ 0 h 177"/>
                  <a:gd name="T6" fmla="*/ 0 w 176"/>
                  <a:gd name="T7" fmla="*/ 48 h 177"/>
                  <a:gd name="T8" fmla="*/ 0 w 176"/>
                  <a:gd name="T9" fmla="*/ 129 h 177"/>
                  <a:gd name="T10" fmla="*/ 47 w 176"/>
                  <a:gd name="T11" fmla="*/ 177 h 177"/>
                  <a:gd name="T12" fmla="*/ 128 w 176"/>
                  <a:gd name="T13" fmla="*/ 177 h 177"/>
                  <a:gd name="T14" fmla="*/ 176 w 176"/>
                  <a:gd name="T15" fmla="*/ 129 h 177"/>
                  <a:gd name="T16" fmla="*/ 176 w 176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48"/>
                    </a:moveTo>
                    <a:cubicBezTo>
                      <a:pt x="176" y="22"/>
                      <a:pt x="155" y="0"/>
                      <a:pt x="128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1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1" y="177"/>
                      <a:pt x="47" y="177"/>
                    </a:cubicBezTo>
                    <a:cubicBezTo>
                      <a:pt x="128" y="177"/>
                      <a:pt x="128" y="177"/>
                      <a:pt x="128" y="177"/>
                    </a:cubicBezTo>
                    <a:cubicBezTo>
                      <a:pt x="155" y="177"/>
                      <a:pt x="176" y="155"/>
                      <a:pt x="176" y="129"/>
                    </a:cubicBezTo>
                    <a:lnTo>
                      <a:pt x="176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3" name="Freeform 51"/>
              <p:cNvSpPr>
                <a:spLocks/>
              </p:cNvSpPr>
              <p:nvPr/>
            </p:nvSpPr>
            <p:spPr bwMode="auto">
              <a:xfrm>
                <a:off x="474663" y="946151"/>
                <a:ext cx="223838" cy="223838"/>
              </a:xfrm>
              <a:custGeom>
                <a:avLst/>
                <a:gdLst>
                  <a:gd name="T0" fmla="*/ 176 w 176"/>
                  <a:gd name="T1" fmla="*/ 48 h 176"/>
                  <a:gd name="T2" fmla="*/ 129 w 176"/>
                  <a:gd name="T3" fmla="*/ 0 h 176"/>
                  <a:gd name="T4" fmla="*/ 48 w 176"/>
                  <a:gd name="T5" fmla="*/ 0 h 176"/>
                  <a:gd name="T6" fmla="*/ 0 w 176"/>
                  <a:gd name="T7" fmla="*/ 48 h 176"/>
                  <a:gd name="T8" fmla="*/ 0 w 176"/>
                  <a:gd name="T9" fmla="*/ 129 h 176"/>
                  <a:gd name="T10" fmla="*/ 48 w 176"/>
                  <a:gd name="T11" fmla="*/ 176 h 176"/>
                  <a:gd name="T12" fmla="*/ 129 w 176"/>
                  <a:gd name="T13" fmla="*/ 176 h 176"/>
                  <a:gd name="T14" fmla="*/ 176 w 176"/>
                  <a:gd name="T15" fmla="*/ 129 h 176"/>
                  <a:gd name="T16" fmla="*/ 176 w 176"/>
                  <a:gd name="T17" fmla="*/ 4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6">
                    <a:moveTo>
                      <a:pt x="176" y="48"/>
                    </a:moveTo>
                    <a:cubicBezTo>
                      <a:pt x="176" y="21"/>
                      <a:pt x="155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1" y="176"/>
                      <a:pt x="48" y="176"/>
                    </a:cubicBezTo>
                    <a:cubicBezTo>
                      <a:pt x="129" y="176"/>
                      <a:pt x="129" y="176"/>
                      <a:pt x="129" y="176"/>
                    </a:cubicBezTo>
                    <a:cubicBezTo>
                      <a:pt x="155" y="176"/>
                      <a:pt x="176" y="155"/>
                      <a:pt x="176" y="129"/>
                    </a:cubicBezTo>
                    <a:lnTo>
                      <a:pt x="176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4" name="Freeform 52"/>
              <p:cNvSpPr>
                <a:spLocks/>
              </p:cNvSpPr>
              <p:nvPr/>
            </p:nvSpPr>
            <p:spPr bwMode="auto">
              <a:xfrm>
                <a:off x="814583" y="1"/>
                <a:ext cx="223838" cy="225425"/>
              </a:xfrm>
              <a:custGeom>
                <a:avLst/>
                <a:gdLst>
                  <a:gd name="T0" fmla="*/ 176 w 176"/>
                  <a:gd name="T1" fmla="*/ 129 h 176"/>
                  <a:gd name="T2" fmla="*/ 129 w 176"/>
                  <a:gd name="T3" fmla="*/ 176 h 176"/>
                  <a:gd name="T4" fmla="*/ 47 w 176"/>
                  <a:gd name="T5" fmla="*/ 176 h 176"/>
                  <a:gd name="T6" fmla="*/ 0 w 176"/>
                  <a:gd name="T7" fmla="*/ 129 h 176"/>
                  <a:gd name="T8" fmla="*/ 0 w 176"/>
                  <a:gd name="T9" fmla="*/ 48 h 176"/>
                  <a:gd name="T10" fmla="*/ 47 w 176"/>
                  <a:gd name="T11" fmla="*/ 0 h 176"/>
                  <a:gd name="T12" fmla="*/ 129 w 176"/>
                  <a:gd name="T13" fmla="*/ 0 h 176"/>
                  <a:gd name="T14" fmla="*/ 176 w 176"/>
                  <a:gd name="T15" fmla="*/ 48 h 176"/>
                  <a:gd name="T16" fmla="*/ 176 w 176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6">
                    <a:moveTo>
                      <a:pt x="176" y="129"/>
                    </a:moveTo>
                    <a:cubicBezTo>
                      <a:pt x="176" y="155"/>
                      <a:pt x="155" y="176"/>
                      <a:pt x="129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21" y="176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1"/>
                      <a:pt x="21" y="0"/>
                      <a:pt x="47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6" y="21"/>
                      <a:pt x="176" y="48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5" name="Freeform 53"/>
              <p:cNvSpPr>
                <a:spLocks/>
              </p:cNvSpPr>
              <p:nvPr/>
            </p:nvSpPr>
            <p:spPr bwMode="auto">
              <a:xfrm>
                <a:off x="1051120" y="236538"/>
                <a:ext cx="225425" cy="225425"/>
              </a:xfrm>
              <a:custGeom>
                <a:avLst/>
                <a:gdLst>
                  <a:gd name="T0" fmla="*/ 177 w 177"/>
                  <a:gd name="T1" fmla="*/ 129 h 177"/>
                  <a:gd name="T2" fmla="*/ 129 w 177"/>
                  <a:gd name="T3" fmla="*/ 177 h 177"/>
                  <a:gd name="T4" fmla="*/ 48 w 177"/>
                  <a:gd name="T5" fmla="*/ 177 h 177"/>
                  <a:gd name="T6" fmla="*/ 0 w 177"/>
                  <a:gd name="T7" fmla="*/ 129 h 177"/>
                  <a:gd name="T8" fmla="*/ 0 w 177"/>
                  <a:gd name="T9" fmla="*/ 48 h 177"/>
                  <a:gd name="T10" fmla="*/ 48 w 177"/>
                  <a:gd name="T11" fmla="*/ 0 h 177"/>
                  <a:gd name="T12" fmla="*/ 129 w 177"/>
                  <a:gd name="T13" fmla="*/ 0 h 177"/>
                  <a:gd name="T14" fmla="*/ 177 w 177"/>
                  <a:gd name="T15" fmla="*/ 48 h 177"/>
                  <a:gd name="T16" fmla="*/ 177 w 177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129"/>
                    </a:moveTo>
                    <a:cubicBezTo>
                      <a:pt x="177" y="155"/>
                      <a:pt x="155" y="177"/>
                      <a:pt x="129" y="177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21" y="177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1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7" y="22"/>
                      <a:pt x="177" y="48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6" name="Freeform 54"/>
              <p:cNvSpPr>
                <a:spLocks/>
              </p:cNvSpPr>
              <p:nvPr/>
            </p:nvSpPr>
            <p:spPr bwMode="auto">
              <a:xfrm>
                <a:off x="1286070" y="471488"/>
                <a:ext cx="225425" cy="227013"/>
              </a:xfrm>
              <a:custGeom>
                <a:avLst/>
                <a:gdLst>
                  <a:gd name="T0" fmla="*/ 177 w 177"/>
                  <a:gd name="T1" fmla="*/ 129 h 177"/>
                  <a:gd name="T2" fmla="*/ 129 w 177"/>
                  <a:gd name="T3" fmla="*/ 177 h 177"/>
                  <a:gd name="T4" fmla="*/ 48 w 177"/>
                  <a:gd name="T5" fmla="*/ 177 h 177"/>
                  <a:gd name="T6" fmla="*/ 0 w 177"/>
                  <a:gd name="T7" fmla="*/ 129 h 177"/>
                  <a:gd name="T8" fmla="*/ 0 w 177"/>
                  <a:gd name="T9" fmla="*/ 48 h 177"/>
                  <a:gd name="T10" fmla="*/ 48 w 177"/>
                  <a:gd name="T11" fmla="*/ 0 h 177"/>
                  <a:gd name="T12" fmla="*/ 129 w 177"/>
                  <a:gd name="T13" fmla="*/ 0 h 177"/>
                  <a:gd name="T14" fmla="*/ 177 w 177"/>
                  <a:gd name="T15" fmla="*/ 48 h 177"/>
                  <a:gd name="T16" fmla="*/ 177 w 177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129"/>
                    </a:moveTo>
                    <a:cubicBezTo>
                      <a:pt x="177" y="156"/>
                      <a:pt x="155" y="177"/>
                      <a:pt x="129" y="177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22" y="177"/>
                      <a:pt x="0" y="156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2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7" y="22"/>
                      <a:pt x="177" y="48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7" name="Freeform 55"/>
              <p:cNvSpPr>
                <a:spLocks/>
              </p:cNvSpPr>
              <p:nvPr/>
            </p:nvSpPr>
            <p:spPr bwMode="auto">
              <a:xfrm>
                <a:off x="1524195" y="709613"/>
                <a:ext cx="223838" cy="223838"/>
              </a:xfrm>
              <a:custGeom>
                <a:avLst/>
                <a:gdLst>
                  <a:gd name="T0" fmla="*/ 176 w 176"/>
                  <a:gd name="T1" fmla="*/ 129 h 176"/>
                  <a:gd name="T2" fmla="*/ 128 w 176"/>
                  <a:gd name="T3" fmla="*/ 176 h 176"/>
                  <a:gd name="T4" fmla="*/ 47 w 176"/>
                  <a:gd name="T5" fmla="*/ 176 h 176"/>
                  <a:gd name="T6" fmla="*/ 0 w 176"/>
                  <a:gd name="T7" fmla="*/ 129 h 176"/>
                  <a:gd name="T8" fmla="*/ 0 w 176"/>
                  <a:gd name="T9" fmla="*/ 47 h 176"/>
                  <a:gd name="T10" fmla="*/ 47 w 176"/>
                  <a:gd name="T11" fmla="*/ 0 h 176"/>
                  <a:gd name="T12" fmla="*/ 128 w 176"/>
                  <a:gd name="T13" fmla="*/ 0 h 176"/>
                  <a:gd name="T14" fmla="*/ 176 w 176"/>
                  <a:gd name="T15" fmla="*/ 47 h 176"/>
                  <a:gd name="T16" fmla="*/ 176 w 176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6">
                    <a:moveTo>
                      <a:pt x="176" y="129"/>
                    </a:moveTo>
                    <a:cubicBezTo>
                      <a:pt x="176" y="155"/>
                      <a:pt x="155" y="176"/>
                      <a:pt x="128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21" y="176"/>
                      <a:pt x="0" y="155"/>
                      <a:pt x="0" y="12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1" y="0"/>
                      <a:pt x="47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55" y="0"/>
                      <a:pt x="176" y="21"/>
                      <a:pt x="176" y="47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8" name="Freeform 56"/>
              <p:cNvSpPr>
                <a:spLocks/>
              </p:cNvSpPr>
              <p:nvPr/>
            </p:nvSpPr>
            <p:spPr bwMode="auto">
              <a:xfrm>
                <a:off x="814583" y="1417638"/>
                <a:ext cx="223838" cy="225425"/>
              </a:xfrm>
              <a:custGeom>
                <a:avLst/>
                <a:gdLst>
                  <a:gd name="T0" fmla="*/ 176 w 176"/>
                  <a:gd name="T1" fmla="*/ 48 h 177"/>
                  <a:gd name="T2" fmla="*/ 129 w 176"/>
                  <a:gd name="T3" fmla="*/ 0 h 177"/>
                  <a:gd name="T4" fmla="*/ 47 w 176"/>
                  <a:gd name="T5" fmla="*/ 0 h 177"/>
                  <a:gd name="T6" fmla="*/ 0 w 176"/>
                  <a:gd name="T7" fmla="*/ 48 h 177"/>
                  <a:gd name="T8" fmla="*/ 0 w 176"/>
                  <a:gd name="T9" fmla="*/ 129 h 177"/>
                  <a:gd name="T10" fmla="*/ 47 w 176"/>
                  <a:gd name="T11" fmla="*/ 177 h 177"/>
                  <a:gd name="T12" fmla="*/ 129 w 176"/>
                  <a:gd name="T13" fmla="*/ 177 h 177"/>
                  <a:gd name="T14" fmla="*/ 176 w 176"/>
                  <a:gd name="T15" fmla="*/ 129 h 177"/>
                  <a:gd name="T16" fmla="*/ 176 w 176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48"/>
                    </a:moveTo>
                    <a:cubicBezTo>
                      <a:pt x="176" y="22"/>
                      <a:pt x="155" y="0"/>
                      <a:pt x="129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1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6"/>
                      <a:pt x="21" y="177"/>
                      <a:pt x="47" y="177"/>
                    </a:cubicBezTo>
                    <a:cubicBezTo>
                      <a:pt x="129" y="177"/>
                      <a:pt x="129" y="177"/>
                      <a:pt x="129" y="177"/>
                    </a:cubicBezTo>
                    <a:cubicBezTo>
                      <a:pt x="155" y="177"/>
                      <a:pt x="176" y="156"/>
                      <a:pt x="176" y="129"/>
                    </a:cubicBezTo>
                    <a:lnTo>
                      <a:pt x="176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9" name="Freeform 57"/>
              <p:cNvSpPr>
                <a:spLocks/>
              </p:cNvSpPr>
              <p:nvPr/>
            </p:nvSpPr>
            <p:spPr bwMode="auto">
              <a:xfrm>
                <a:off x="1051120" y="1181101"/>
                <a:ext cx="225425" cy="225425"/>
              </a:xfrm>
              <a:custGeom>
                <a:avLst/>
                <a:gdLst>
                  <a:gd name="T0" fmla="*/ 177 w 177"/>
                  <a:gd name="T1" fmla="*/ 48 h 177"/>
                  <a:gd name="T2" fmla="*/ 129 w 177"/>
                  <a:gd name="T3" fmla="*/ 0 h 177"/>
                  <a:gd name="T4" fmla="*/ 48 w 177"/>
                  <a:gd name="T5" fmla="*/ 0 h 177"/>
                  <a:gd name="T6" fmla="*/ 0 w 177"/>
                  <a:gd name="T7" fmla="*/ 48 h 177"/>
                  <a:gd name="T8" fmla="*/ 0 w 177"/>
                  <a:gd name="T9" fmla="*/ 129 h 177"/>
                  <a:gd name="T10" fmla="*/ 48 w 177"/>
                  <a:gd name="T11" fmla="*/ 177 h 177"/>
                  <a:gd name="T12" fmla="*/ 129 w 177"/>
                  <a:gd name="T13" fmla="*/ 177 h 177"/>
                  <a:gd name="T14" fmla="*/ 177 w 177"/>
                  <a:gd name="T15" fmla="*/ 129 h 177"/>
                  <a:gd name="T16" fmla="*/ 177 w 177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48"/>
                    </a:moveTo>
                    <a:cubicBezTo>
                      <a:pt x="177" y="22"/>
                      <a:pt x="155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1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1" y="177"/>
                      <a:pt x="48" y="177"/>
                    </a:cubicBezTo>
                    <a:cubicBezTo>
                      <a:pt x="129" y="177"/>
                      <a:pt x="129" y="177"/>
                      <a:pt x="129" y="177"/>
                    </a:cubicBezTo>
                    <a:cubicBezTo>
                      <a:pt x="155" y="177"/>
                      <a:pt x="177" y="155"/>
                      <a:pt x="177" y="129"/>
                    </a:cubicBezTo>
                    <a:lnTo>
                      <a:pt x="17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0" name="Freeform 58"/>
              <p:cNvSpPr>
                <a:spLocks/>
              </p:cNvSpPr>
              <p:nvPr/>
            </p:nvSpPr>
            <p:spPr bwMode="auto">
              <a:xfrm>
                <a:off x="1286070" y="946151"/>
                <a:ext cx="225425" cy="223838"/>
              </a:xfrm>
              <a:custGeom>
                <a:avLst/>
                <a:gdLst>
                  <a:gd name="T0" fmla="*/ 177 w 177"/>
                  <a:gd name="T1" fmla="*/ 48 h 176"/>
                  <a:gd name="T2" fmla="*/ 129 w 177"/>
                  <a:gd name="T3" fmla="*/ 0 h 176"/>
                  <a:gd name="T4" fmla="*/ 48 w 177"/>
                  <a:gd name="T5" fmla="*/ 0 h 176"/>
                  <a:gd name="T6" fmla="*/ 0 w 177"/>
                  <a:gd name="T7" fmla="*/ 48 h 176"/>
                  <a:gd name="T8" fmla="*/ 0 w 177"/>
                  <a:gd name="T9" fmla="*/ 129 h 176"/>
                  <a:gd name="T10" fmla="*/ 48 w 177"/>
                  <a:gd name="T11" fmla="*/ 176 h 176"/>
                  <a:gd name="T12" fmla="*/ 129 w 177"/>
                  <a:gd name="T13" fmla="*/ 176 h 176"/>
                  <a:gd name="T14" fmla="*/ 177 w 177"/>
                  <a:gd name="T15" fmla="*/ 129 h 176"/>
                  <a:gd name="T16" fmla="*/ 177 w 177"/>
                  <a:gd name="T17" fmla="*/ 4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6">
                    <a:moveTo>
                      <a:pt x="177" y="48"/>
                    </a:moveTo>
                    <a:cubicBezTo>
                      <a:pt x="177" y="21"/>
                      <a:pt x="155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2" y="0"/>
                      <a:pt x="0" y="21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2" y="176"/>
                      <a:pt x="48" y="176"/>
                    </a:cubicBezTo>
                    <a:cubicBezTo>
                      <a:pt x="129" y="176"/>
                      <a:pt x="129" y="176"/>
                      <a:pt x="129" y="176"/>
                    </a:cubicBezTo>
                    <a:cubicBezTo>
                      <a:pt x="155" y="176"/>
                      <a:pt x="177" y="155"/>
                      <a:pt x="177" y="129"/>
                    </a:cubicBezTo>
                    <a:lnTo>
                      <a:pt x="17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321" name="Rectangle 320"/>
            <p:cNvSpPr/>
            <p:nvPr/>
          </p:nvSpPr>
          <p:spPr>
            <a:xfrm>
              <a:off x="8087569" y="4559588"/>
              <a:ext cx="1805060" cy="8887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latin typeface="Monotype Corsiva" panose="03010101010201010101" pitchFamily="66" charset="0"/>
                </a:rPr>
                <a:t>School </a:t>
              </a:r>
            </a:p>
            <a:p>
              <a:pPr>
                <a:lnSpc>
                  <a:spcPct val="150000"/>
                </a:lnSpc>
              </a:pPr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latin typeface="Monotype Corsiva" panose="03010101010201010101" pitchFamily="66" charset="0"/>
                </a:rPr>
                <a:t>Programs</a:t>
              </a:r>
              <a:endParaRPr lang="id-ID" i="1" dirty="0">
                <a:solidFill>
                  <a:schemeClr val="bg1">
                    <a:lumMod val="50000"/>
                  </a:schemeClr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0071682" y="3487021"/>
            <a:ext cx="1805060" cy="1280513"/>
            <a:chOff x="10111946" y="4167780"/>
            <a:chExt cx="1805060" cy="1280513"/>
          </a:xfrm>
        </p:grpSpPr>
        <p:grpSp>
          <p:nvGrpSpPr>
            <p:cNvPr id="322" name="Group 321"/>
            <p:cNvGrpSpPr/>
            <p:nvPr/>
          </p:nvGrpSpPr>
          <p:grpSpPr>
            <a:xfrm>
              <a:off x="10208098" y="4167780"/>
              <a:ext cx="269159" cy="253225"/>
              <a:chOff x="1587" y="1"/>
              <a:chExt cx="1746446" cy="1643062"/>
            </a:xfrm>
            <a:solidFill>
              <a:schemeClr val="bg1">
                <a:lumMod val="85000"/>
              </a:schemeClr>
            </a:solidFill>
          </p:grpSpPr>
          <p:sp>
            <p:nvSpPr>
              <p:cNvPr id="323" name="Freeform 45"/>
              <p:cNvSpPr>
                <a:spLocks/>
              </p:cNvSpPr>
              <p:nvPr/>
            </p:nvSpPr>
            <p:spPr bwMode="auto">
              <a:xfrm>
                <a:off x="1587" y="1"/>
                <a:ext cx="225425" cy="225425"/>
              </a:xfrm>
              <a:custGeom>
                <a:avLst/>
                <a:gdLst>
                  <a:gd name="T0" fmla="*/ 177 w 177"/>
                  <a:gd name="T1" fmla="*/ 129 h 176"/>
                  <a:gd name="T2" fmla="*/ 129 w 177"/>
                  <a:gd name="T3" fmla="*/ 176 h 176"/>
                  <a:gd name="T4" fmla="*/ 48 w 177"/>
                  <a:gd name="T5" fmla="*/ 176 h 176"/>
                  <a:gd name="T6" fmla="*/ 0 w 177"/>
                  <a:gd name="T7" fmla="*/ 129 h 176"/>
                  <a:gd name="T8" fmla="*/ 0 w 177"/>
                  <a:gd name="T9" fmla="*/ 48 h 176"/>
                  <a:gd name="T10" fmla="*/ 48 w 177"/>
                  <a:gd name="T11" fmla="*/ 0 h 176"/>
                  <a:gd name="T12" fmla="*/ 129 w 177"/>
                  <a:gd name="T13" fmla="*/ 0 h 176"/>
                  <a:gd name="T14" fmla="*/ 177 w 177"/>
                  <a:gd name="T15" fmla="*/ 48 h 176"/>
                  <a:gd name="T16" fmla="*/ 177 w 177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6">
                    <a:moveTo>
                      <a:pt x="177" y="129"/>
                    </a:moveTo>
                    <a:cubicBezTo>
                      <a:pt x="177" y="155"/>
                      <a:pt x="156" y="176"/>
                      <a:pt x="129" y="176"/>
                    </a:cubicBezTo>
                    <a:cubicBezTo>
                      <a:pt x="48" y="176"/>
                      <a:pt x="48" y="176"/>
                      <a:pt x="48" y="176"/>
                    </a:cubicBezTo>
                    <a:cubicBezTo>
                      <a:pt x="22" y="176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1"/>
                      <a:pt x="22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6" y="0"/>
                      <a:pt x="177" y="21"/>
                      <a:pt x="177" y="48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4" name="Freeform 46"/>
              <p:cNvSpPr>
                <a:spLocks/>
              </p:cNvSpPr>
              <p:nvPr/>
            </p:nvSpPr>
            <p:spPr bwMode="auto">
              <a:xfrm>
                <a:off x="239713" y="236538"/>
                <a:ext cx="223838" cy="225425"/>
              </a:xfrm>
              <a:custGeom>
                <a:avLst/>
                <a:gdLst>
                  <a:gd name="T0" fmla="*/ 176 w 176"/>
                  <a:gd name="T1" fmla="*/ 129 h 177"/>
                  <a:gd name="T2" fmla="*/ 128 w 176"/>
                  <a:gd name="T3" fmla="*/ 177 h 177"/>
                  <a:gd name="T4" fmla="*/ 47 w 176"/>
                  <a:gd name="T5" fmla="*/ 177 h 177"/>
                  <a:gd name="T6" fmla="*/ 0 w 176"/>
                  <a:gd name="T7" fmla="*/ 129 h 177"/>
                  <a:gd name="T8" fmla="*/ 0 w 176"/>
                  <a:gd name="T9" fmla="*/ 48 h 177"/>
                  <a:gd name="T10" fmla="*/ 47 w 176"/>
                  <a:gd name="T11" fmla="*/ 0 h 177"/>
                  <a:gd name="T12" fmla="*/ 128 w 176"/>
                  <a:gd name="T13" fmla="*/ 0 h 177"/>
                  <a:gd name="T14" fmla="*/ 176 w 176"/>
                  <a:gd name="T15" fmla="*/ 48 h 177"/>
                  <a:gd name="T16" fmla="*/ 176 w 176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129"/>
                    </a:moveTo>
                    <a:cubicBezTo>
                      <a:pt x="176" y="155"/>
                      <a:pt x="155" y="177"/>
                      <a:pt x="128" y="177"/>
                    </a:cubicBezTo>
                    <a:cubicBezTo>
                      <a:pt x="47" y="177"/>
                      <a:pt x="47" y="177"/>
                      <a:pt x="47" y="177"/>
                    </a:cubicBezTo>
                    <a:cubicBezTo>
                      <a:pt x="21" y="177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1" y="0"/>
                      <a:pt x="47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55" y="0"/>
                      <a:pt x="176" y="22"/>
                      <a:pt x="176" y="48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5" name="Freeform 47"/>
              <p:cNvSpPr>
                <a:spLocks/>
              </p:cNvSpPr>
              <p:nvPr/>
            </p:nvSpPr>
            <p:spPr bwMode="auto">
              <a:xfrm>
                <a:off x="474663" y="471488"/>
                <a:ext cx="223838" cy="227013"/>
              </a:xfrm>
              <a:custGeom>
                <a:avLst/>
                <a:gdLst>
                  <a:gd name="T0" fmla="*/ 176 w 176"/>
                  <a:gd name="T1" fmla="*/ 129 h 177"/>
                  <a:gd name="T2" fmla="*/ 129 w 176"/>
                  <a:gd name="T3" fmla="*/ 177 h 177"/>
                  <a:gd name="T4" fmla="*/ 48 w 176"/>
                  <a:gd name="T5" fmla="*/ 177 h 177"/>
                  <a:gd name="T6" fmla="*/ 0 w 176"/>
                  <a:gd name="T7" fmla="*/ 129 h 177"/>
                  <a:gd name="T8" fmla="*/ 0 w 176"/>
                  <a:gd name="T9" fmla="*/ 48 h 177"/>
                  <a:gd name="T10" fmla="*/ 48 w 176"/>
                  <a:gd name="T11" fmla="*/ 0 h 177"/>
                  <a:gd name="T12" fmla="*/ 129 w 176"/>
                  <a:gd name="T13" fmla="*/ 0 h 177"/>
                  <a:gd name="T14" fmla="*/ 176 w 176"/>
                  <a:gd name="T15" fmla="*/ 48 h 177"/>
                  <a:gd name="T16" fmla="*/ 176 w 176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129"/>
                    </a:moveTo>
                    <a:cubicBezTo>
                      <a:pt x="176" y="156"/>
                      <a:pt x="155" y="177"/>
                      <a:pt x="129" y="177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21" y="177"/>
                      <a:pt x="0" y="156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1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6" y="22"/>
                      <a:pt x="176" y="48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6" name="Freeform 48"/>
              <p:cNvSpPr>
                <a:spLocks/>
              </p:cNvSpPr>
              <p:nvPr/>
            </p:nvSpPr>
            <p:spPr bwMode="auto">
              <a:xfrm>
                <a:off x="711200" y="709613"/>
                <a:ext cx="225425" cy="223838"/>
              </a:xfrm>
              <a:custGeom>
                <a:avLst/>
                <a:gdLst>
                  <a:gd name="T0" fmla="*/ 177 w 177"/>
                  <a:gd name="T1" fmla="*/ 129 h 176"/>
                  <a:gd name="T2" fmla="*/ 129 w 177"/>
                  <a:gd name="T3" fmla="*/ 176 h 176"/>
                  <a:gd name="T4" fmla="*/ 48 w 177"/>
                  <a:gd name="T5" fmla="*/ 176 h 176"/>
                  <a:gd name="T6" fmla="*/ 0 w 177"/>
                  <a:gd name="T7" fmla="*/ 129 h 176"/>
                  <a:gd name="T8" fmla="*/ 0 w 177"/>
                  <a:gd name="T9" fmla="*/ 47 h 176"/>
                  <a:gd name="T10" fmla="*/ 48 w 177"/>
                  <a:gd name="T11" fmla="*/ 0 h 176"/>
                  <a:gd name="T12" fmla="*/ 129 w 177"/>
                  <a:gd name="T13" fmla="*/ 0 h 176"/>
                  <a:gd name="T14" fmla="*/ 177 w 177"/>
                  <a:gd name="T15" fmla="*/ 47 h 176"/>
                  <a:gd name="T16" fmla="*/ 177 w 177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6">
                    <a:moveTo>
                      <a:pt x="177" y="129"/>
                    </a:moveTo>
                    <a:cubicBezTo>
                      <a:pt x="177" y="155"/>
                      <a:pt x="155" y="176"/>
                      <a:pt x="129" y="176"/>
                    </a:cubicBezTo>
                    <a:cubicBezTo>
                      <a:pt x="48" y="176"/>
                      <a:pt x="48" y="176"/>
                      <a:pt x="48" y="176"/>
                    </a:cubicBezTo>
                    <a:cubicBezTo>
                      <a:pt x="21" y="176"/>
                      <a:pt x="0" y="155"/>
                      <a:pt x="0" y="12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1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7" y="21"/>
                      <a:pt x="177" y="47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7" name="Freeform 49"/>
              <p:cNvSpPr>
                <a:spLocks/>
              </p:cNvSpPr>
              <p:nvPr/>
            </p:nvSpPr>
            <p:spPr bwMode="auto">
              <a:xfrm>
                <a:off x="1587" y="1417638"/>
                <a:ext cx="225425" cy="225425"/>
              </a:xfrm>
              <a:custGeom>
                <a:avLst/>
                <a:gdLst>
                  <a:gd name="T0" fmla="*/ 177 w 177"/>
                  <a:gd name="T1" fmla="*/ 48 h 177"/>
                  <a:gd name="T2" fmla="*/ 129 w 177"/>
                  <a:gd name="T3" fmla="*/ 0 h 177"/>
                  <a:gd name="T4" fmla="*/ 48 w 177"/>
                  <a:gd name="T5" fmla="*/ 0 h 177"/>
                  <a:gd name="T6" fmla="*/ 0 w 177"/>
                  <a:gd name="T7" fmla="*/ 48 h 177"/>
                  <a:gd name="T8" fmla="*/ 0 w 177"/>
                  <a:gd name="T9" fmla="*/ 129 h 177"/>
                  <a:gd name="T10" fmla="*/ 48 w 177"/>
                  <a:gd name="T11" fmla="*/ 177 h 177"/>
                  <a:gd name="T12" fmla="*/ 129 w 177"/>
                  <a:gd name="T13" fmla="*/ 177 h 177"/>
                  <a:gd name="T14" fmla="*/ 177 w 177"/>
                  <a:gd name="T15" fmla="*/ 129 h 177"/>
                  <a:gd name="T16" fmla="*/ 177 w 177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48"/>
                    </a:moveTo>
                    <a:cubicBezTo>
                      <a:pt x="177" y="22"/>
                      <a:pt x="156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2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6"/>
                      <a:pt x="22" y="177"/>
                      <a:pt x="48" y="177"/>
                    </a:cubicBezTo>
                    <a:cubicBezTo>
                      <a:pt x="129" y="177"/>
                      <a:pt x="129" y="177"/>
                      <a:pt x="129" y="177"/>
                    </a:cubicBezTo>
                    <a:cubicBezTo>
                      <a:pt x="156" y="177"/>
                      <a:pt x="177" y="156"/>
                      <a:pt x="177" y="129"/>
                    </a:cubicBezTo>
                    <a:lnTo>
                      <a:pt x="17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8" name="Freeform 50"/>
              <p:cNvSpPr>
                <a:spLocks/>
              </p:cNvSpPr>
              <p:nvPr/>
            </p:nvSpPr>
            <p:spPr bwMode="auto">
              <a:xfrm>
                <a:off x="239713" y="1181101"/>
                <a:ext cx="223838" cy="225425"/>
              </a:xfrm>
              <a:custGeom>
                <a:avLst/>
                <a:gdLst>
                  <a:gd name="T0" fmla="*/ 176 w 176"/>
                  <a:gd name="T1" fmla="*/ 48 h 177"/>
                  <a:gd name="T2" fmla="*/ 128 w 176"/>
                  <a:gd name="T3" fmla="*/ 0 h 177"/>
                  <a:gd name="T4" fmla="*/ 47 w 176"/>
                  <a:gd name="T5" fmla="*/ 0 h 177"/>
                  <a:gd name="T6" fmla="*/ 0 w 176"/>
                  <a:gd name="T7" fmla="*/ 48 h 177"/>
                  <a:gd name="T8" fmla="*/ 0 w 176"/>
                  <a:gd name="T9" fmla="*/ 129 h 177"/>
                  <a:gd name="T10" fmla="*/ 47 w 176"/>
                  <a:gd name="T11" fmla="*/ 177 h 177"/>
                  <a:gd name="T12" fmla="*/ 128 w 176"/>
                  <a:gd name="T13" fmla="*/ 177 h 177"/>
                  <a:gd name="T14" fmla="*/ 176 w 176"/>
                  <a:gd name="T15" fmla="*/ 129 h 177"/>
                  <a:gd name="T16" fmla="*/ 176 w 176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48"/>
                    </a:moveTo>
                    <a:cubicBezTo>
                      <a:pt x="176" y="22"/>
                      <a:pt x="155" y="0"/>
                      <a:pt x="128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1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1" y="177"/>
                      <a:pt x="47" y="177"/>
                    </a:cubicBezTo>
                    <a:cubicBezTo>
                      <a:pt x="128" y="177"/>
                      <a:pt x="128" y="177"/>
                      <a:pt x="128" y="177"/>
                    </a:cubicBezTo>
                    <a:cubicBezTo>
                      <a:pt x="155" y="177"/>
                      <a:pt x="176" y="155"/>
                      <a:pt x="176" y="129"/>
                    </a:cubicBezTo>
                    <a:lnTo>
                      <a:pt x="176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9" name="Freeform 51"/>
              <p:cNvSpPr>
                <a:spLocks/>
              </p:cNvSpPr>
              <p:nvPr/>
            </p:nvSpPr>
            <p:spPr bwMode="auto">
              <a:xfrm>
                <a:off x="474663" y="946151"/>
                <a:ext cx="223838" cy="223838"/>
              </a:xfrm>
              <a:custGeom>
                <a:avLst/>
                <a:gdLst>
                  <a:gd name="T0" fmla="*/ 176 w 176"/>
                  <a:gd name="T1" fmla="*/ 48 h 176"/>
                  <a:gd name="T2" fmla="*/ 129 w 176"/>
                  <a:gd name="T3" fmla="*/ 0 h 176"/>
                  <a:gd name="T4" fmla="*/ 48 w 176"/>
                  <a:gd name="T5" fmla="*/ 0 h 176"/>
                  <a:gd name="T6" fmla="*/ 0 w 176"/>
                  <a:gd name="T7" fmla="*/ 48 h 176"/>
                  <a:gd name="T8" fmla="*/ 0 w 176"/>
                  <a:gd name="T9" fmla="*/ 129 h 176"/>
                  <a:gd name="T10" fmla="*/ 48 w 176"/>
                  <a:gd name="T11" fmla="*/ 176 h 176"/>
                  <a:gd name="T12" fmla="*/ 129 w 176"/>
                  <a:gd name="T13" fmla="*/ 176 h 176"/>
                  <a:gd name="T14" fmla="*/ 176 w 176"/>
                  <a:gd name="T15" fmla="*/ 129 h 176"/>
                  <a:gd name="T16" fmla="*/ 176 w 176"/>
                  <a:gd name="T17" fmla="*/ 4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6">
                    <a:moveTo>
                      <a:pt x="176" y="48"/>
                    </a:moveTo>
                    <a:cubicBezTo>
                      <a:pt x="176" y="21"/>
                      <a:pt x="155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1" y="176"/>
                      <a:pt x="48" y="176"/>
                    </a:cubicBezTo>
                    <a:cubicBezTo>
                      <a:pt x="129" y="176"/>
                      <a:pt x="129" y="176"/>
                      <a:pt x="129" y="176"/>
                    </a:cubicBezTo>
                    <a:cubicBezTo>
                      <a:pt x="155" y="176"/>
                      <a:pt x="176" y="155"/>
                      <a:pt x="176" y="129"/>
                    </a:cubicBezTo>
                    <a:lnTo>
                      <a:pt x="176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0" name="Freeform 52"/>
              <p:cNvSpPr>
                <a:spLocks/>
              </p:cNvSpPr>
              <p:nvPr/>
            </p:nvSpPr>
            <p:spPr bwMode="auto">
              <a:xfrm>
                <a:off x="814583" y="1"/>
                <a:ext cx="223838" cy="225425"/>
              </a:xfrm>
              <a:custGeom>
                <a:avLst/>
                <a:gdLst>
                  <a:gd name="T0" fmla="*/ 176 w 176"/>
                  <a:gd name="T1" fmla="*/ 129 h 176"/>
                  <a:gd name="T2" fmla="*/ 129 w 176"/>
                  <a:gd name="T3" fmla="*/ 176 h 176"/>
                  <a:gd name="T4" fmla="*/ 47 w 176"/>
                  <a:gd name="T5" fmla="*/ 176 h 176"/>
                  <a:gd name="T6" fmla="*/ 0 w 176"/>
                  <a:gd name="T7" fmla="*/ 129 h 176"/>
                  <a:gd name="T8" fmla="*/ 0 w 176"/>
                  <a:gd name="T9" fmla="*/ 48 h 176"/>
                  <a:gd name="T10" fmla="*/ 47 w 176"/>
                  <a:gd name="T11" fmla="*/ 0 h 176"/>
                  <a:gd name="T12" fmla="*/ 129 w 176"/>
                  <a:gd name="T13" fmla="*/ 0 h 176"/>
                  <a:gd name="T14" fmla="*/ 176 w 176"/>
                  <a:gd name="T15" fmla="*/ 48 h 176"/>
                  <a:gd name="T16" fmla="*/ 176 w 176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6">
                    <a:moveTo>
                      <a:pt x="176" y="129"/>
                    </a:moveTo>
                    <a:cubicBezTo>
                      <a:pt x="176" y="155"/>
                      <a:pt x="155" y="176"/>
                      <a:pt x="129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21" y="176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1"/>
                      <a:pt x="21" y="0"/>
                      <a:pt x="47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6" y="21"/>
                      <a:pt x="176" y="48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1" name="Freeform 53"/>
              <p:cNvSpPr>
                <a:spLocks/>
              </p:cNvSpPr>
              <p:nvPr/>
            </p:nvSpPr>
            <p:spPr bwMode="auto">
              <a:xfrm>
                <a:off x="1051120" y="236538"/>
                <a:ext cx="225425" cy="225425"/>
              </a:xfrm>
              <a:custGeom>
                <a:avLst/>
                <a:gdLst>
                  <a:gd name="T0" fmla="*/ 177 w 177"/>
                  <a:gd name="T1" fmla="*/ 129 h 177"/>
                  <a:gd name="T2" fmla="*/ 129 w 177"/>
                  <a:gd name="T3" fmla="*/ 177 h 177"/>
                  <a:gd name="T4" fmla="*/ 48 w 177"/>
                  <a:gd name="T5" fmla="*/ 177 h 177"/>
                  <a:gd name="T6" fmla="*/ 0 w 177"/>
                  <a:gd name="T7" fmla="*/ 129 h 177"/>
                  <a:gd name="T8" fmla="*/ 0 w 177"/>
                  <a:gd name="T9" fmla="*/ 48 h 177"/>
                  <a:gd name="T10" fmla="*/ 48 w 177"/>
                  <a:gd name="T11" fmla="*/ 0 h 177"/>
                  <a:gd name="T12" fmla="*/ 129 w 177"/>
                  <a:gd name="T13" fmla="*/ 0 h 177"/>
                  <a:gd name="T14" fmla="*/ 177 w 177"/>
                  <a:gd name="T15" fmla="*/ 48 h 177"/>
                  <a:gd name="T16" fmla="*/ 177 w 177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129"/>
                    </a:moveTo>
                    <a:cubicBezTo>
                      <a:pt x="177" y="155"/>
                      <a:pt x="155" y="177"/>
                      <a:pt x="129" y="177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21" y="177"/>
                      <a:pt x="0" y="155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1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7" y="22"/>
                      <a:pt x="177" y="48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2" name="Freeform 54"/>
              <p:cNvSpPr>
                <a:spLocks/>
              </p:cNvSpPr>
              <p:nvPr/>
            </p:nvSpPr>
            <p:spPr bwMode="auto">
              <a:xfrm>
                <a:off x="1286070" y="471488"/>
                <a:ext cx="225425" cy="227013"/>
              </a:xfrm>
              <a:custGeom>
                <a:avLst/>
                <a:gdLst>
                  <a:gd name="T0" fmla="*/ 177 w 177"/>
                  <a:gd name="T1" fmla="*/ 129 h 177"/>
                  <a:gd name="T2" fmla="*/ 129 w 177"/>
                  <a:gd name="T3" fmla="*/ 177 h 177"/>
                  <a:gd name="T4" fmla="*/ 48 w 177"/>
                  <a:gd name="T5" fmla="*/ 177 h 177"/>
                  <a:gd name="T6" fmla="*/ 0 w 177"/>
                  <a:gd name="T7" fmla="*/ 129 h 177"/>
                  <a:gd name="T8" fmla="*/ 0 w 177"/>
                  <a:gd name="T9" fmla="*/ 48 h 177"/>
                  <a:gd name="T10" fmla="*/ 48 w 177"/>
                  <a:gd name="T11" fmla="*/ 0 h 177"/>
                  <a:gd name="T12" fmla="*/ 129 w 177"/>
                  <a:gd name="T13" fmla="*/ 0 h 177"/>
                  <a:gd name="T14" fmla="*/ 177 w 177"/>
                  <a:gd name="T15" fmla="*/ 48 h 177"/>
                  <a:gd name="T16" fmla="*/ 177 w 177"/>
                  <a:gd name="T17" fmla="*/ 12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129"/>
                    </a:moveTo>
                    <a:cubicBezTo>
                      <a:pt x="177" y="156"/>
                      <a:pt x="155" y="177"/>
                      <a:pt x="129" y="177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22" y="177"/>
                      <a:pt x="0" y="156"/>
                      <a:pt x="0" y="129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2" y="0"/>
                      <a:pt x="48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55" y="0"/>
                      <a:pt x="177" y="22"/>
                      <a:pt x="177" y="48"/>
                    </a:cubicBezTo>
                    <a:lnTo>
                      <a:pt x="177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3" name="Freeform 55"/>
              <p:cNvSpPr>
                <a:spLocks/>
              </p:cNvSpPr>
              <p:nvPr/>
            </p:nvSpPr>
            <p:spPr bwMode="auto">
              <a:xfrm>
                <a:off x="1524195" y="709613"/>
                <a:ext cx="223838" cy="223838"/>
              </a:xfrm>
              <a:custGeom>
                <a:avLst/>
                <a:gdLst>
                  <a:gd name="T0" fmla="*/ 176 w 176"/>
                  <a:gd name="T1" fmla="*/ 129 h 176"/>
                  <a:gd name="T2" fmla="*/ 128 w 176"/>
                  <a:gd name="T3" fmla="*/ 176 h 176"/>
                  <a:gd name="T4" fmla="*/ 47 w 176"/>
                  <a:gd name="T5" fmla="*/ 176 h 176"/>
                  <a:gd name="T6" fmla="*/ 0 w 176"/>
                  <a:gd name="T7" fmla="*/ 129 h 176"/>
                  <a:gd name="T8" fmla="*/ 0 w 176"/>
                  <a:gd name="T9" fmla="*/ 47 h 176"/>
                  <a:gd name="T10" fmla="*/ 47 w 176"/>
                  <a:gd name="T11" fmla="*/ 0 h 176"/>
                  <a:gd name="T12" fmla="*/ 128 w 176"/>
                  <a:gd name="T13" fmla="*/ 0 h 176"/>
                  <a:gd name="T14" fmla="*/ 176 w 176"/>
                  <a:gd name="T15" fmla="*/ 47 h 176"/>
                  <a:gd name="T16" fmla="*/ 176 w 176"/>
                  <a:gd name="T1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6">
                    <a:moveTo>
                      <a:pt x="176" y="129"/>
                    </a:moveTo>
                    <a:cubicBezTo>
                      <a:pt x="176" y="155"/>
                      <a:pt x="155" y="176"/>
                      <a:pt x="128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21" y="176"/>
                      <a:pt x="0" y="155"/>
                      <a:pt x="0" y="12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1" y="0"/>
                      <a:pt x="47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55" y="0"/>
                      <a:pt x="176" y="21"/>
                      <a:pt x="176" y="47"/>
                    </a:cubicBezTo>
                    <a:lnTo>
                      <a:pt x="176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4" name="Freeform 56"/>
              <p:cNvSpPr>
                <a:spLocks/>
              </p:cNvSpPr>
              <p:nvPr/>
            </p:nvSpPr>
            <p:spPr bwMode="auto">
              <a:xfrm>
                <a:off x="814583" y="1417638"/>
                <a:ext cx="223838" cy="225425"/>
              </a:xfrm>
              <a:custGeom>
                <a:avLst/>
                <a:gdLst>
                  <a:gd name="T0" fmla="*/ 176 w 176"/>
                  <a:gd name="T1" fmla="*/ 48 h 177"/>
                  <a:gd name="T2" fmla="*/ 129 w 176"/>
                  <a:gd name="T3" fmla="*/ 0 h 177"/>
                  <a:gd name="T4" fmla="*/ 47 w 176"/>
                  <a:gd name="T5" fmla="*/ 0 h 177"/>
                  <a:gd name="T6" fmla="*/ 0 w 176"/>
                  <a:gd name="T7" fmla="*/ 48 h 177"/>
                  <a:gd name="T8" fmla="*/ 0 w 176"/>
                  <a:gd name="T9" fmla="*/ 129 h 177"/>
                  <a:gd name="T10" fmla="*/ 47 w 176"/>
                  <a:gd name="T11" fmla="*/ 177 h 177"/>
                  <a:gd name="T12" fmla="*/ 129 w 176"/>
                  <a:gd name="T13" fmla="*/ 177 h 177"/>
                  <a:gd name="T14" fmla="*/ 176 w 176"/>
                  <a:gd name="T15" fmla="*/ 129 h 177"/>
                  <a:gd name="T16" fmla="*/ 176 w 176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77">
                    <a:moveTo>
                      <a:pt x="176" y="48"/>
                    </a:moveTo>
                    <a:cubicBezTo>
                      <a:pt x="176" y="22"/>
                      <a:pt x="155" y="0"/>
                      <a:pt x="129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1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6"/>
                      <a:pt x="21" y="177"/>
                      <a:pt x="47" y="177"/>
                    </a:cubicBezTo>
                    <a:cubicBezTo>
                      <a:pt x="129" y="177"/>
                      <a:pt x="129" y="177"/>
                      <a:pt x="129" y="177"/>
                    </a:cubicBezTo>
                    <a:cubicBezTo>
                      <a:pt x="155" y="177"/>
                      <a:pt x="176" y="156"/>
                      <a:pt x="176" y="129"/>
                    </a:cubicBezTo>
                    <a:lnTo>
                      <a:pt x="176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5" name="Freeform 57"/>
              <p:cNvSpPr>
                <a:spLocks/>
              </p:cNvSpPr>
              <p:nvPr/>
            </p:nvSpPr>
            <p:spPr bwMode="auto">
              <a:xfrm>
                <a:off x="1051120" y="1181101"/>
                <a:ext cx="225425" cy="225425"/>
              </a:xfrm>
              <a:custGeom>
                <a:avLst/>
                <a:gdLst>
                  <a:gd name="T0" fmla="*/ 177 w 177"/>
                  <a:gd name="T1" fmla="*/ 48 h 177"/>
                  <a:gd name="T2" fmla="*/ 129 w 177"/>
                  <a:gd name="T3" fmla="*/ 0 h 177"/>
                  <a:gd name="T4" fmla="*/ 48 w 177"/>
                  <a:gd name="T5" fmla="*/ 0 h 177"/>
                  <a:gd name="T6" fmla="*/ 0 w 177"/>
                  <a:gd name="T7" fmla="*/ 48 h 177"/>
                  <a:gd name="T8" fmla="*/ 0 w 177"/>
                  <a:gd name="T9" fmla="*/ 129 h 177"/>
                  <a:gd name="T10" fmla="*/ 48 w 177"/>
                  <a:gd name="T11" fmla="*/ 177 h 177"/>
                  <a:gd name="T12" fmla="*/ 129 w 177"/>
                  <a:gd name="T13" fmla="*/ 177 h 177"/>
                  <a:gd name="T14" fmla="*/ 177 w 177"/>
                  <a:gd name="T15" fmla="*/ 129 h 177"/>
                  <a:gd name="T16" fmla="*/ 177 w 177"/>
                  <a:gd name="T17" fmla="*/ 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7">
                    <a:moveTo>
                      <a:pt x="177" y="48"/>
                    </a:moveTo>
                    <a:cubicBezTo>
                      <a:pt x="177" y="22"/>
                      <a:pt x="155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1" y="0"/>
                      <a:pt x="0" y="22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1" y="177"/>
                      <a:pt x="48" y="177"/>
                    </a:cubicBezTo>
                    <a:cubicBezTo>
                      <a:pt x="129" y="177"/>
                      <a:pt x="129" y="177"/>
                      <a:pt x="129" y="177"/>
                    </a:cubicBezTo>
                    <a:cubicBezTo>
                      <a:pt x="155" y="177"/>
                      <a:pt x="177" y="155"/>
                      <a:pt x="177" y="129"/>
                    </a:cubicBezTo>
                    <a:lnTo>
                      <a:pt x="17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6" name="Freeform 58"/>
              <p:cNvSpPr>
                <a:spLocks/>
              </p:cNvSpPr>
              <p:nvPr/>
            </p:nvSpPr>
            <p:spPr bwMode="auto">
              <a:xfrm>
                <a:off x="1286070" y="946151"/>
                <a:ext cx="225425" cy="223838"/>
              </a:xfrm>
              <a:custGeom>
                <a:avLst/>
                <a:gdLst>
                  <a:gd name="T0" fmla="*/ 177 w 177"/>
                  <a:gd name="T1" fmla="*/ 48 h 176"/>
                  <a:gd name="T2" fmla="*/ 129 w 177"/>
                  <a:gd name="T3" fmla="*/ 0 h 176"/>
                  <a:gd name="T4" fmla="*/ 48 w 177"/>
                  <a:gd name="T5" fmla="*/ 0 h 176"/>
                  <a:gd name="T6" fmla="*/ 0 w 177"/>
                  <a:gd name="T7" fmla="*/ 48 h 176"/>
                  <a:gd name="T8" fmla="*/ 0 w 177"/>
                  <a:gd name="T9" fmla="*/ 129 h 176"/>
                  <a:gd name="T10" fmla="*/ 48 w 177"/>
                  <a:gd name="T11" fmla="*/ 176 h 176"/>
                  <a:gd name="T12" fmla="*/ 129 w 177"/>
                  <a:gd name="T13" fmla="*/ 176 h 176"/>
                  <a:gd name="T14" fmla="*/ 177 w 177"/>
                  <a:gd name="T15" fmla="*/ 129 h 176"/>
                  <a:gd name="T16" fmla="*/ 177 w 177"/>
                  <a:gd name="T17" fmla="*/ 4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176">
                    <a:moveTo>
                      <a:pt x="177" y="48"/>
                    </a:moveTo>
                    <a:cubicBezTo>
                      <a:pt x="177" y="21"/>
                      <a:pt x="155" y="0"/>
                      <a:pt x="12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2" y="0"/>
                      <a:pt x="0" y="21"/>
                      <a:pt x="0" y="4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55"/>
                      <a:pt x="22" y="176"/>
                      <a:pt x="48" y="176"/>
                    </a:cubicBezTo>
                    <a:cubicBezTo>
                      <a:pt x="129" y="176"/>
                      <a:pt x="129" y="176"/>
                      <a:pt x="129" y="176"/>
                    </a:cubicBezTo>
                    <a:cubicBezTo>
                      <a:pt x="155" y="176"/>
                      <a:pt x="177" y="155"/>
                      <a:pt x="177" y="129"/>
                    </a:cubicBezTo>
                    <a:lnTo>
                      <a:pt x="17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337" name="Rectangle 336"/>
            <p:cNvSpPr/>
            <p:nvPr/>
          </p:nvSpPr>
          <p:spPr>
            <a:xfrm>
              <a:off x="10111946" y="4559588"/>
              <a:ext cx="1805060" cy="8887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latin typeface="Monotype Corsiva" panose="03010101010201010101" pitchFamily="66" charset="0"/>
                </a:rPr>
                <a:t>Open </a:t>
              </a:r>
            </a:p>
            <a:p>
              <a:pPr>
                <a:lnSpc>
                  <a:spcPct val="150000"/>
                </a:lnSpc>
              </a:pPr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latin typeface="Monotype Corsiva" panose="03010101010201010101" pitchFamily="66" charset="0"/>
                </a:rPr>
                <a:t>Education</a:t>
              </a:r>
              <a:endParaRPr lang="id-ID" i="1" dirty="0">
                <a:solidFill>
                  <a:schemeClr val="bg1">
                    <a:lumMod val="50000"/>
                  </a:schemeClr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197" name="TextBox 196"/>
          <p:cNvSpPr txBox="1"/>
          <p:nvPr/>
        </p:nvSpPr>
        <p:spPr>
          <a:xfrm>
            <a:off x="4486218" y="736729"/>
            <a:ext cx="313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Free 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DTH Channel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for Education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2962799" y="5098235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Subjects</a:t>
            </a:r>
            <a:endParaRPr lang="id-ID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5016059" y="5102906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Subjects</a:t>
            </a:r>
            <a:endParaRPr lang="id-ID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6887228" y="5142439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Subjects</a:t>
            </a:r>
            <a:endParaRPr lang="id-ID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9027769" y="5132674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Subjects</a:t>
            </a:r>
            <a:endParaRPr lang="id-ID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10956604" y="5187816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Subjects</a:t>
            </a:r>
            <a:endParaRPr lang="id-ID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03" name="Picture 202" descr="npt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59" y="1994118"/>
            <a:ext cx="596825" cy="596825"/>
          </a:xfrm>
          <a:prstGeom prst="rect">
            <a:avLst/>
          </a:prstGeom>
        </p:spPr>
      </p:pic>
      <p:pic>
        <p:nvPicPr>
          <p:cNvPr id="223" name="Picture 222" descr="ncer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785" y="1974668"/>
            <a:ext cx="656844" cy="656844"/>
          </a:xfrm>
          <a:prstGeom prst="rect">
            <a:avLst/>
          </a:prstGeom>
        </p:spPr>
      </p:pic>
      <p:pic>
        <p:nvPicPr>
          <p:cNvPr id="250" name="Picture 249" descr="nio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7840" y="1920239"/>
            <a:ext cx="698211" cy="698211"/>
          </a:xfrm>
          <a:prstGeom prst="rect">
            <a:avLst/>
          </a:prstGeom>
        </p:spPr>
      </p:pic>
      <p:pic>
        <p:nvPicPr>
          <p:cNvPr id="251" name="Picture 250" descr="cec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8058" y="1987731"/>
            <a:ext cx="669907" cy="669907"/>
          </a:xfrm>
          <a:prstGeom prst="rect">
            <a:avLst/>
          </a:prstGeom>
        </p:spPr>
      </p:pic>
      <p:pic>
        <p:nvPicPr>
          <p:cNvPr id="252" name="Picture 251" descr="igno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2801" y="1909355"/>
            <a:ext cx="643781" cy="64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9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000"/>
                            </p:stCondLst>
                            <p:childTnLst>
                              <p:par>
                                <p:cTn id="1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5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376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9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2539274" y="234176"/>
            <a:ext cx="7042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UGC/CEC Channels [UG-PG]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5973578" y="1801952"/>
            <a:ext cx="2220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457200">
              <a:buAutoNum type="arabicPeriod"/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Humanities – I</a:t>
            </a:r>
          </a:p>
          <a:p>
            <a:r>
              <a:rPr lang="en-US" sz="1200" b="1" dirty="0"/>
              <a:t>             Language and Literature </a:t>
            </a:r>
            <a:endParaRPr lang="id-ID" sz="1200" b="1" dirty="0"/>
          </a:p>
        </p:txBody>
      </p:sp>
      <p:sp>
        <p:nvSpPr>
          <p:cNvPr id="175" name="TextBox 174"/>
          <p:cNvSpPr txBox="1"/>
          <p:nvPr/>
        </p:nvSpPr>
        <p:spPr>
          <a:xfrm>
            <a:off x="6004900" y="2547022"/>
            <a:ext cx="2279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457200">
              <a:buAutoNum type="arabicPeriod" startAt="2"/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Humanities – II</a:t>
            </a:r>
          </a:p>
          <a:p>
            <a:r>
              <a:rPr lang="en-US" sz="1200" b="1" dirty="0"/>
              <a:t>              Arts, History, Philosophy </a:t>
            </a:r>
          </a:p>
          <a:p>
            <a:r>
              <a:rPr lang="en-US" sz="1200" b="1" dirty="0"/>
              <a:t>              and related Subjects</a:t>
            </a:r>
            <a:endParaRPr lang="id-ID" sz="1200" b="1" dirty="0"/>
          </a:p>
        </p:txBody>
      </p:sp>
      <p:sp>
        <p:nvSpPr>
          <p:cNvPr id="178" name="TextBox 177"/>
          <p:cNvSpPr txBox="1"/>
          <p:nvPr/>
        </p:nvSpPr>
        <p:spPr>
          <a:xfrm>
            <a:off x="5994177" y="3586189"/>
            <a:ext cx="23423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3.   Social Science – I</a:t>
            </a:r>
          </a:p>
          <a:p>
            <a:r>
              <a:rPr lang="en-US" sz="1200" b="1" dirty="0"/>
              <a:t>           Sociology, Political Science </a:t>
            </a:r>
          </a:p>
          <a:p>
            <a:r>
              <a:rPr lang="en-US" sz="1200" b="1" dirty="0"/>
              <a:t>           and related subjects</a:t>
            </a:r>
            <a:endParaRPr lang="id-ID" sz="1200" b="1" dirty="0"/>
          </a:p>
        </p:txBody>
      </p:sp>
      <p:sp>
        <p:nvSpPr>
          <p:cNvPr id="181" name="TextBox 180"/>
          <p:cNvSpPr txBox="1"/>
          <p:nvPr/>
        </p:nvSpPr>
        <p:spPr>
          <a:xfrm>
            <a:off x="5942255" y="4421313"/>
            <a:ext cx="29862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4.   Social Science – II</a:t>
            </a:r>
          </a:p>
          <a:p>
            <a:r>
              <a:rPr lang="en-US" sz="1200" b="1" dirty="0"/>
              <a:t>           Education, Psychology, Home Science </a:t>
            </a:r>
          </a:p>
          <a:p>
            <a:r>
              <a:rPr lang="en-US" sz="1200" b="1" dirty="0"/>
              <a:t>            and related subjects</a:t>
            </a:r>
            <a:endParaRPr lang="id-ID" sz="12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9049730" y="1723442"/>
            <a:ext cx="25870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6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Social Science – IV</a:t>
            </a:r>
          </a:p>
          <a:p>
            <a:r>
              <a:rPr lang="en-US" sz="1200" b="1" dirty="0"/>
              <a:t>       Law, Legal Studies, Human Rights </a:t>
            </a:r>
          </a:p>
          <a:p>
            <a:r>
              <a:rPr lang="en-US" sz="1200" b="1" dirty="0"/>
              <a:t>        and related subjects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9049730" y="2575460"/>
            <a:ext cx="2832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7. Economics, Commerce</a:t>
            </a:r>
          </a:p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Finance</a:t>
            </a:r>
            <a:endParaRPr lang="id-ID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9049730" y="3599975"/>
            <a:ext cx="30872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8. Physical sciences, Mathematics,</a:t>
            </a:r>
          </a:p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Physics, Chemistry </a:t>
            </a:r>
          </a:p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related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Subjects </a:t>
            </a:r>
            <a:endParaRPr lang="id-ID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049730" y="4421313"/>
            <a:ext cx="3001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9. Life Sciences, Botany, Zoology, </a:t>
            </a:r>
          </a:p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Bio-Science and related subjects</a:t>
            </a:r>
            <a:endParaRPr lang="id-ID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942255" y="5433938"/>
            <a:ext cx="2446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5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 Social Science – III</a:t>
            </a:r>
          </a:p>
          <a:p>
            <a:r>
              <a:rPr lang="en-US" sz="1200" b="1" dirty="0"/>
              <a:t>         Management, Library Science,          </a:t>
            </a:r>
          </a:p>
          <a:p>
            <a:r>
              <a:rPr lang="en-US" sz="1200" b="1" dirty="0"/>
              <a:t>         Information Science and   </a:t>
            </a:r>
          </a:p>
          <a:p>
            <a:r>
              <a:rPr lang="en-US" sz="1200" b="1" dirty="0"/>
              <a:t>         related subjects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989766" y="5495492"/>
            <a:ext cx="32770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10. Applied Sciences, Allied Physical </a:t>
            </a:r>
          </a:p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Chemical sciences </a:t>
            </a:r>
          </a:p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related subjects</a:t>
            </a:r>
            <a:endParaRPr lang="id-ID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471423" y="940496"/>
            <a:ext cx="313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Free 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DTH Channel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for Education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44" y="1723442"/>
            <a:ext cx="5825197" cy="47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55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3987683" y="234176"/>
            <a:ext cx="4145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NPTEL Channels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0" y="1448327"/>
            <a:ext cx="3349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11. </a:t>
            </a:r>
            <a:r>
              <a:rPr lang="en-US" sz="1600" dirty="0"/>
              <a:t>Chemical Engineering, Chemistry </a:t>
            </a:r>
          </a:p>
          <a:p>
            <a:r>
              <a:rPr lang="en-US" sz="1600" dirty="0"/>
              <a:t>          </a:t>
            </a:r>
            <a:r>
              <a:rPr lang="en-US" sz="1600" dirty="0" err="1"/>
              <a:t>nd</a:t>
            </a:r>
            <a:r>
              <a:rPr lang="en-US" sz="1600" dirty="0"/>
              <a:t> related Subjects </a:t>
            </a:r>
            <a:endParaRPr lang="id-ID" sz="1600" dirty="0"/>
          </a:p>
        </p:txBody>
      </p:sp>
      <p:sp>
        <p:nvSpPr>
          <p:cNvPr id="175" name="TextBox 174"/>
          <p:cNvSpPr txBox="1"/>
          <p:nvPr/>
        </p:nvSpPr>
        <p:spPr>
          <a:xfrm>
            <a:off x="26173" y="2255790"/>
            <a:ext cx="2329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12. </a:t>
            </a:r>
            <a:r>
              <a:rPr lang="en-US" sz="1600" dirty="0"/>
              <a:t>Civil Engineering </a:t>
            </a:r>
          </a:p>
          <a:p>
            <a:r>
              <a:rPr lang="en-US" sz="1600" dirty="0"/>
              <a:t>         and related subjects</a:t>
            </a:r>
          </a:p>
          <a:p>
            <a:endParaRPr lang="id-ID" sz="1200" b="1" dirty="0"/>
          </a:p>
        </p:txBody>
      </p:sp>
      <p:sp>
        <p:nvSpPr>
          <p:cNvPr id="178" name="TextBox 177"/>
          <p:cNvSpPr txBox="1"/>
          <p:nvPr/>
        </p:nvSpPr>
        <p:spPr>
          <a:xfrm>
            <a:off x="26173" y="3308743"/>
            <a:ext cx="2128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13. </a:t>
            </a:r>
            <a:r>
              <a:rPr lang="en-US" sz="1600" dirty="0"/>
              <a:t>Computer Science </a:t>
            </a:r>
          </a:p>
          <a:p>
            <a:r>
              <a:rPr lang="en-US" sz="1600" dirty="0"/>
              <a:t>        and Engineering</a:t>
            </a:r>
          </a:p>
          <a:p>
            <a:endParaRPr lang="id-ID" sz="1200" b="1" dirty="0"/>
          </a:p>
        </p:txBody>
      </p:sp>
      <p:sp>
        <p:nvSpPr>
          <p:cNvPr id="181" name="TextBox 180"/>
          <p:cNvSpPr txBox="1"/>
          <p:nvPr/>
        </p:nvSpPr>
        <p:spPr>
          <a:xfrm>
            <a:off x="62228" y="4091765"/>
            <a:ext cx="33558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 </a:t>
            </a:r>
            <a:r>
              <a:rPr lang="en-US" sz="1600" dirty="0"/>
              <a:t>Electrical engineering, Electronics  </a:t>
            </a:r>
          </a:p>
          <a:p>
            <a:r>
              <a:rPr lang="en-US" sz="1600" dirty="0"/>
              <a:t>      &amp; Communication,  Engineering </a:t>
            </a:r>
          </a:p>
          <a:p>
            <a:r>
              <a:rPr lang="en-US" sz="1600" dirty="0"/>
              <a:t>       and related subjects </a:t>
            </a:r>
            <a:endParaRPr lang="id-ID" sz="1600" dirty="0"/>
          </a:p>
        </p:txBody>
      </p:sp>
      <p:sp>
        <p:nvSpPr>
          <p:cNvPr id="72" name="TextBox 71"/>
          <p:cNvSpPr txBox="1"/>
          <p:nvPr/>
        </p:nvSpPr>
        <p:spPr>
          <a:xfrm>
            <a:off x="3200289" y="1430303"/>
            <a:ext cx="2898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16. </a:t>
            </a:r>
            <a:r>
              <a:rPr lang="en-US" sz="1600" dirty="0"/>
              <a:t>Humanities, Social Sciences </a:t>
            </a:r>
          </a:p>
          <a:p>
            <a:r>
              <a:rPr lang="en-US" sz="1600" dirty="0"/>
              <a:t>          and Management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200289" y="2284227"/>
            <a:ext cx="2601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17. </a:t>
            </a:r>
            <a:r>
              <a:rPr lang="en-US" sz="1600" dirty="0"/>
              <a:t>Mechanical Engineering </a:t>
            </a:r>
          </a:p>
          <a:p>
            <a:r>
              <a:rPr lang="en-US" sz="1600" dirty="0"/>
              <a:t>           and related subjects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200289" y="3237841"/>
            <a:ext cx="2458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18. </a:t>
            </a:r>
            <a:r>
              <a:rPr lang="en-US" sz="1600" dirty="0"/>
              <a:t>Physics, Metallurgy </a:t>
            </a:r>
          </a:p>
          <a:p>
            <a:r>
              <a:rPr lang="en-US" sz="1600" dirty="0"/>
              <a:t>       and related subjects</a:t>
            </a:r>
            <a:endParaRPr lang="id-ID" sz="1600" dirty="0"/>
          </a:p>
        </p:txBody>
      </p:sp>
      <p:sp>
        <p:nvSpPr>
          <p:cNvPr id="75" name="TextBox 74"/>
          <p:cNvSpPr txBox="1"/>
          <p:nvPr/>
        </p:nvSpPr>
        <p:spPr>
          <a:xfrm>
            <a:off x="3240813" y="4129899"/>
            <a:ext cx="2561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29. </a:t>
            </a:r>
            <a:r>
              <a:rPr lang="en-US" sz="1600" dirty="0"/>
              <a:t>Live classes in </a:t>
            </a:r>
          </a:p>
          <a:p>
            <a:r>
              <a:rPr lang="en-US" sz="1600" dirty="0"/>
              <a:t>Engineering and Technology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1895" y="5122140"/>
            <a:ext cx="2698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  <a:r>
              <a:rPr lang="en-US" sz="1600" dirty="0"/>
              <a:t>. Engineering Sciences and    </a:t>
            </a:r>
          </a:p>
          <a:p>
            <a:r>
              <a:rPr lang="en-US" sz="1600" dirty="0"/>
              <a:t>      general subjects for </a:t>
            </a:r>
            <a:r>
              <a:rPr lang="en-US" sz="1600" dirty="0" err="1"/>
              <a:t>engg</a:t>
            </a:r>
            <a:endParaRPr lang="en-US" sz="12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3349891" y="5148023"/>
            <a:ext cx="1631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30. </a:t>
            </a:r>
            <a:r>
              <a:rPr lang="en-US" sz="1600" dirty="0"/>
              <a:t>Mathematics </a:t>
            </a:r>
            <a:endParaRPr lang="id-ID" sz="1600" dirty="0"/>
          </a:p>
        </p:txBody>
      </p:sp>
      <p:sp>
        <p:nvSpPr>
          <p:cNvPr id="78" name="TextBox 77"/>
          <p:cNvSpPr txBox="1"/>
          <p:nvPr/>
        </p:nvSpPr>
        <p:spPr>
          <a:xfrm>
            <a:off x="4471423" y="940496"/>
            <a:ext cx="313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Free 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DTH Channel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for Education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394" y="1492239"/>
            <a:ext cx="6156406" cy="487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1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3938888" y="234176"/>
            <a:ext cx="4243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IIT-PAL Channels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9850542" y="1390328"/>
            <a:ext cx="1463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19. Biology </a:t>
            </a:r>
            <a:endParaRPr lang="id-ID" dirty="0"/>
          </a:p>
        </p:txBody>
      </p:sp>
      <p:sp>
        <p:nvSpPr>
          <p:cNvPr id="175" name="TextBox 174"/>
          <p:cNvSpPr txBox="1"/>
          <p:nvPr/>
        </p:nvSpPr>
        <p:spPr>
          <a:xfrm>
            <a:off x="7661593" y="2499789"/>
            <a:ext cx="1694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20. Chemistry</a:t>
            </a:r>
            <a:r>
              <a:rPr lang="en-US" sz="1600" dirty="0"/>
              <a:t> </a:t>
            </a:r>
            <a:endParaRPr lang="id-ID" sz="1200" b="1" dirty="0"/>
          </a:p>
        </p:txBody>
      </p:sp>
      <p:sp>
        <p:nvSpPr>
          <p:cNvPr id="178" name="TextBox 177"/>
          <p:cNvSpPr txBox="1"/>
          <p:nvPr/>
        </p:nvSpPr>
        <p:spPr>
          <a:xfrm>
            <a:off x="9356159" y="3527799"/>
            <a:ext cx="2026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21. Mathematics </a:t>
            </a:r>
            <a:endParaRPr lang="id-ID" dirty="0"/>
          </a:p>
        </p:txBody>
      </p:sp>
      <p:sp>
        <p:nvSpPr>
          <p:cNvPr id="181" name="TextBox 180"/>
          <p:cNvSpPr txBox="1"/>
          <p:nvPr/>
        </p:nvSpPr>
        <p:spPr>
          <a:xfrm>
            <a:off x="7744580" y="4725930"/>
            <a:ext cx="1335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22. Physics</a:t>
            </a:r>
            <a:endParaRPr lang="id-ID" dirty="0"/>
          </a:p>
        </p:txBody>
      </p:sp>
      <p:sp>
        <p:nvSpPr>
          <p:cNvPr id="78" name="TextBox 77"/>
          <p:cNvSpPr txBox="1"/>
          <p:nvPr/>
        </p:nvSpPr>
        <p:spPr>
          <a:xfrm>
            <a:off x="4471423" y="940496"/>
            <a:ext cx="313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Free 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DTH Channel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for Education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96591"/>
            <a:ext cx="7527851" cy="468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3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7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883</Words>
  <Application>Microsoft Office PowerPoint</Application>
  <PresentationFormat>Widescreen</PresentationFormat>
  <Paragraphs>197</Paragraphs>
  <Slides>19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Franchise</vt:lpstr>
      <vt:lpstr>Monotype Corsiva</vt:lpstr>
      <vt:lpstr>Signika Negative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Viewers and Subscribers: UG-PG Non technology</vt:lpstr>
      <vt:lpstr>PowerPoint Presentation</vt:lpstr>
      <vt:lpstr>Viewers and Subscribers: IGNOU Channel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Abhishek</dc:creator>
  <cp:lastModifiedBy>INFLIBNET</cp:lastModifiedBy>
  <cp:revision>166</cp:revision>
  <dcterms:created xsi:type="dcterms:W3CDTF">2017-07-03T19:02:12Z</dcterms:created>
  <dcterms:modified xsi:type="dcterms:W3CDTF">2018-02-02T02:26:54Z</dcterms:modified>
</cp:coreProperties>
</file>