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sldIdLst>
    <p:sldId id="256" r:id="rId2"/>
    <p:sldId id="278" r:id="rId3"/>
    <p:sldId id="268" r:id="rId4"/>
    <p:sldId id="283" r:id="rId5"/>
    <p:sldId id="269" r:id="rId6"/>
    <p:sldId id="277" r:id="rId7"/>
    <p:sldId id="280" r:id="rId8"/>
    <p:sldId id="274" r:id="rId9"/>
    <p:sldId id="275" r:id="rId10"/>
    <p:sldId id="279" r:id="rId11"/>
    <p:sldId id="27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1643D"/>
    <a:srgbClr val="00CC66"/>
    <a:srgbClr val="409C6B"/>
    <a:srgbClr val="BBD977"/>
    <a:srgbClr val="2762AE"/>
    <a:srgbClr val="722570"/>
    <a:srgbClr val="E63933"/>
    <a:srgbClr val="0F6478"/>
    <a:srgbClr val="0BB6A6"/>
    <a:srgbClr val="AD0F0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66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69198-D519-41D7-A9C2-8BC628C9D23A}" type="datetimeFigureOut">
              <a:rPr lang="en-IN" smtClean="0"/>
              <a:pPr/>
              <a:t>05-02-2018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8EDF-C6E9-44B9-9CA4-1D9A08C741F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72036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69198-D519-41D7-A9C2-8BC628C9D23A}" type="datetimeFigureOut">
              <a:rPr lang="en-IN" smtClean="0"/>
              <a:pPr/>
              <a:t>05-02-2018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8EDF-C6E9-44B9-9CA4-1D9A08C741F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032231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69198-D519-41D7-A9C2-8BC628C9D23A}" type="datetimeFigureOut">
              <a:rPr lang="en-IN" smtClean="0"/>
              <a:pPr/>
              <a:t>05-02-2018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8EDF-C6E9-44B9-9CA4-1D9A08C741F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865060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69198-D519-41D7-A9C2-8BC628C9D23A}" type="datetimeFigureOut">
              <a:rPr lang="en-IN" smtClean="0"/>
              <a:pPr/>
              <a:t>05-02-2018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8EDF-C6E9-44B9-9CA4-1D9A08C741F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554997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69198-D519-41D7-A9C2-8BC628C9D23A}" type="datetimeFigureOut">
              <a:rPr lang="en-IN" smtClean="0"/>
              <a:pPr/>
              <a:t>05-02-2018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8EDF-C6E9-44B9-9CA4-1D9A08C741F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850678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69198-D519-41D7-A9C2-8BC628C9D23A}" type="datetimeFigureOut">
              <a:rPr lang="en-IN" smtClean="0"/>
              <a:pPr/>
              <a:t>05-02-2018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8EDF-C6E9-44B9-9CA4-1D9A08C741F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225250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69198-D519-41D7-A9C2-8BC628C9D23A}" type="datetimeFigureOut">
              <a:rPr lang="en-IN" smtClean="0"/>
              <a:pPr/>
              <a:t>05-02-2018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8EDF-C6E9-44B9-9CA4-1D9A08C741F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997673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69198-D519-41D7-A9C2-8BC628C9D23A}" type="datetimeFigureOut">
              <a:rPr lang="en-IN" smtClean="0"/>
              <a:pPr/>
              <a:t>05-02-2018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8EDF-C6E9-44B9-9CA4-1D9A08C741F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431453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69198-D519-41D7-A9C2-8BC628C9D23A}" type="datetimeFigureOut">
              <a:rPr lang="en-IN" smtClean="0"/>
              <a:pPr/>
              <a:t>05-02-2018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8EDF-C6E9-44B9-9CA4-1D9A08C741F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414553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69198-D519-41D7-A9C2-8BC628C9D23A}" type="datetimeFigureOut">
              <a:rPr lang="en-IN" smtClean="0"/>
              <a:pPr/>
              <a:t>05-02-2018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8EDF-C6E9-44B9-9CA4-1D9A08C741F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820619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69198-D519-41D7-A9C2-8BC628C9D23A}" type="datetimeFigureOut">
              <a:rPr lang="en-IN" smtClean="0"/>
              <a:pPr/>
              <a:t>05-02-2018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8EDF-C6E9-44B9-9CA4-1D9A08C741F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984214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69198-D519-41D7-A9C2-8BC628C9D23A}" type="datetimeFigureOut">
              <a:rPr lang="en-IN" smtClean="0"/>
              <a:pPr/>
              <a:t>05-02-2018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68EDF-C6E9-44B9-9CA4-1D9A08C741F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838883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8150" y="404665"/>
            <a:ext cx="6572296" cy="2304255"/>
          </a:xfrm>
        </p:spPr>
        <p:txBody>
          <a:bodyPr>
            <a:noAutofit/>
          </a:bodyPr>
          <a:lstStyle/>
          <a:p>
            <a:pPr algn="l"/>
            <a:r>
              <a:rPr lang="en-IN" sz="3800" b="1" dirty="0" smtClean="0">
                <a:solidFill>
                  <a:srgbClr val="D1643D"/>
                </a:solidFill>
              </a:rPr>
              <a:t>Steps </a:t>
            </a:r>
            <a:r>
              <a:rPr lang="en-IN" sz="3800" b="1" dirty="0">
                <a:solidFill>
                  <a:srgbClr val="D1643D"/>
                </a:solidFill>
              </a:rPr>
              <a:t>to be taken by </a:t>
            </a:r>
            <a:r>
              <a:rPr lang="en-IN" sz="3800" b="1" dirty="0" smtClean="0">
                <a:solidFill>
                  <a:srgbClr val="D1643D"/>
                </a:solidFill>
              </a:rPr>
              <a:t>UGC SWAYAM </a:t>
            </a:r>
            <a:r>
              <a:rPr lang="en-IN" sz="3800" b="1" dirty="0"/>
              <a:t>Coordinators for promoting </a:t>
            </a:r>
            <a:r>
              <a:rPr lang="en-IN" sz="3800" b="1" dirty="0" smtClean="0"/>
              <a:t>MOOCs on</a:t>
            </a:r>
            <a:endParaRPr lang="en-IN" sz="3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9576" y="2996952"/>
            <a:ext cx="7704856" cy="2641848"/>
          </a:xfrm>
        </p:spPr>
        <p:txBody>
          <a:bodyPr/>
          <a:lstStyle/>
          <a:p>
            <a:endParaRPr lang="en-IN" dirty="0" smtClean="0"/>
          </a:p>
          <a:p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952464" y="4786322"/>
            <a:ext cx="10314803" cy="239944"/>
          </a:xfrm>
          <a:prstGeom prst="rect">
            <a:avLst/>
          </a:prstGeom>
          <a:solidFill>
            <a:srgbClr val="7FC9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Dr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</a:rPr>
              <a:t>Diksha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 Rajput,  University Grants Commission, New Delhi</a:t>
            </a:r>
            <a:endParaRPr lang="en-US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2464" y="5218524"/>
            <a:ext cx="10314803" cy="239944"/>
          </a:xfrm>
          <a:prstGeom prst="rect">
            <a:avLst/>
          </a:prstGeom>
          <a:solidFill>
            <a:srgbClr val="F19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52464" y="5650726"/>
            <a:ext cx="10314803" cy="239944"/>
          </a:xfrm>
          <a:prstGeom prst="rect">
            <a:avLst/>
          </a:prstGeom>
          <a:solidFill>
            <a:srgbClr val="AEA8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52464" y="6082928"/>
            <a:ext cx="10314803" cy="239944"/>
          </a:xfrm>
          <a:prstGeom prst="rect">
            <a:avLst/>
          </a:prstGeom>
          <a:solidFill>
            <a:srgbClr val="FDC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Lenovo\Desktop\cropped-view-of-hands-typing-on-laptop_1262-319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5802" y="357166"/>
            <a:ext cx="6643734" cy="4426502"/>
          </a:xfrm>
          <a:prstGeom prst="rect">
            <a:avLst/>
          </a:prstGeom>
          <a:noFill/>
        </p:spPr>
      </p:pic>
      <p:pic>
        <p:nvPicPr>
          <p:cNvPr id="2051" name="Picture 3" descr="C:\Users\Lenovo\Desktop\swyam logo f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7688" y="2636912"/>
            <a:ext cx="1222306" cy="499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UGC-MOOCs Portal Features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36" y="1285860"/>
            <a:ext cx="10515600" cy="4786346"/>
          </a:xfrm>
        </p:spPr>
        <p:txBody>
          <a:bodyPr>
            <a:normAutofit/>
          </a:bodyPr>
          <a:lstStyle/>
          <a:p>
            <a:r>
              <a:rPr lang="en-IN" dirty="0" smtClean="0"/>
              <a:t>Information about all PG non-technology courses</a:t>
            </a:r>
          </a:p>
          <a:p>
            <a:r>
              <a:rPr lang="en-IN" dirty="0" smtClean="0"/>
              <a:t>Interface for MOOCs Courses (</a:t>
            </a:r>
            <a:r>
              <a:rPr lang="en-IN" dirty="0" err="1" smtClean="0"/>
              <a:t>EoI</a:t>
            </a:r>
            <a:r>
              <a:rPr lang="en-IN" dirty="0" smtClean="0"/>
              <a:t> &amp; Proposal)</a:t>
            </a:r>
          </a:p>
          <a:p>
            <a:r>
              <a:rPr lang="en-IN" dirty="0" smtClean="0"/>
              <a:t>Guidelines (MOOCs, Regulations, Credit Transfer, Content Creation) </a:t>
            </a:r>
          </a:p>
          <a:p>
            <a:r>
              <a:rPr lang="en-IN" dirty="0" smtClean="0"/>
              <a:t>Awareness and Workshop</a:t>
            </a:r>
          </a:p>
          <a:p>
            <a:r>
              <a:rPr lang="en-IN" dirty="0" smtClean="0"/>
              <a:t>Login features : Dashboard for Coordinators </a:t>
            </a:r>
          </a:p>
          <a:p>
            <a:pPr lvl="2"/>
            <a:r>
              <a:rPr lang="en-IN" dirty="0" smtClean="0"/>
              <a:t>Profile creation of USC &amp; their USMs</a:t>
            </a:r>
          </a:p>
          <a:p>
            <a:pPr lvl="2"/>
            <a:r>
              <a:rPr lang="en-IN" dirty="0" smtClean="0"/>
              <a:t>Registration details of learners</a:t>
            </a:r>
          </a:p>
          <a:p>
            <a:pPr lvl="2"/>
            <a:r>
              <a:rPr lang="en-IN" dirty="0" smtClean="0"/>
              <a:t>MOOCs to be taken/ approach</a:t>
            </a:r>
          </a:p>
          <a:p>
            <a:pPr lvl="2"/>
            <a:r>
              <a:rPr lang="en-IN" dirty="0" smtClean="0"/>
              <a:t>Communication between USC &amp; USMs</a:t>
            </a:r>
          </a:p>
          <a:p>
            <a:pPr lvl="2"/>
            <a:r>
              <a:rPr lang="en-IN" dirty="0" smtClean="0"/>
              <a:t>Discussion Forums</a:t>
            </a:r>
          </a:p>
          <a:p>
            <a:pPr lvl="2"/>
            <a:endParaRPr lang="en-IN" dirty="0" smtClean="0"/>
          </a:p>
          <a:p>
            <a:pPr lvl="2"/>
            <a:endParaRPr lang="en-IN" dirty="0" smtClean="0"/>
          </a:p>
          <a:p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911424" y="5589240"/>
            <a:ext cx="10314803" cy="2399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11424" y="6381328"/>
            <a:ext cx="10314803" cy="2606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1424" y="5949280"/>
            <a:ext cx="10314803" cy="2399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9576" y="2996952"/>
            <a:ext cx="7704856" cy="2641848"/>
          </a:xfrm>
        </p:spPr>
        <p:txBody>
          <a:bodyPr/>
          <a:lstStyle/>
          <a:p>
            <a:endParaRPr lang="en-IN" dirty="0" smtClean="0"/>
          </a:p>
          <a:p>
            <a:endParaRPr lang="en-IN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837404" y="2492896"/>
            <a:ext cx="6589199" cy="12808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/>
              <a:t>Thank You…</a:t>
            </a:r>
            <a:endParaRPr lang="en-US" sz="7200" b="1" dirty="0"/>
          </a:p>
        </p:txBody>
      </p:sp>
    </p:spTree>
    <p:extLst>
      <p:ext uri="{BB962C8B-B14F-4D97-AF65-F5344CB8AC3E}">
        <p14:creationId xmlns="" xmlns:p14="http://schemas.microsoft.com/office/powerpoint/2010/main" val="267306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19659"/>
          </a:xfrm>
        </p:spPr>
        <p:txBody>
          <a:bodyPr/>
          <a:lstStyle/>
          <a:p>
            <a:r>
              <a:rPr lang="en-IN" dirty="0" smtClean="0"/>
              <a:t>Coverage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8761"/>
            <a:ext cx="10298360" cy="352839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IN" dirty="0" smtClean="0"/>
          </a:p>
          <a:p>
            <a:r>
              <a:rPr lang="en-IN" dirty="0" smtClean="0"/>
              <a:t>The SWAYAM Initiative</a:t>
            </a:r>
          </a:p>
          <a:p>
            <a:r>
              <a:rPr lang="en-IN" dirty="0" smtClean="0"/>
              <a:t>Taking the SWAYAM Initiative Forward</a:t>
            </a:r>
          </a:p>
          <a:p>
            <a:r>
              <a:rPr lang="en-IN" dirty="0" smtClean="0"/>
              <a:t>Being a SWAYAM Coordinator</a:t>
            </a:r>
          </a:p>
          <a:p>
            <a:r>
              <a:rPr lang="en-IN" dirty="0" smtClean="0"/>
              <a:t>Roles and Responsibilities of University </a:t>
            </a:r>
            <a:r>
              <a:rPr lang="en-IN" dirty="0" err="1" smtClean="0"/>
              <a:t>Swayam</a:t>
            </a:r>
            <a:r>
              <a:rPr lang="en-IN" dirty="0" smtClean="0"/>
              <a:t> Coordinator(USM)  &amp; University </a:t>
            </a:r>
            <a:r>
              <a:rPr lang="en-IN" dirty="0" err="1" smtClean="0"/>
              <a:t>Swayam</a:t>
            </a:r>
            <a:r>
              <a:rPr lang="en-IN" dirty="0" smtClean="0"/>
              <a:t> Mentor (USM)</a:t>
            </a:r>
          </a:p>
          <a:p>
            <a:r>
              <a:rPr lang="en-IN" dirty="0" smtClean="0"/>
              <a:t>Awareness mechanism</a:t>
            </a:r>
          </a:p>
          <a:p>
            <a:r>
              <a:rPr lang="en-IN" dirty="0" smtClean="0"/>
              <a:t>Portal Features</a:t>
            </a:r>
          </a:p>
          <a:p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952464" y="4917248"/>
            <a:ext cx="10314803" cy="2399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2464" y="5277288"/>
            <a:ext cx="10314803" cy="23994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52464" y="5709336"/>
            <a:ext cx="10314803" cy="2399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52464" y="6141384"/>
            <a:ext cx="10314803" cy="2399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1424" y="3429000"/>
            <a:ext cx="7704856" cy="2641848"/>
          </a:xfrm>
        </p:spPr>
        <p:txBody>
          <a:bodyPr/>
          <a:lstStyle/>
          <a:p>
            <a:endParaRPr lang="en-IN" dirty="0" smtClean="0"/>
          </a:p>
          <a:p>
            <a:endParaRPr lang="en-IN" dirty="0"/>
          </a:p>
        </p:txBody>
      </p:sp>
      <p:sp>
        <p:nvSpPr>
          <p:cNvPr id="5" name="Arc 4">
            <a:extLst>
              <a:ext uri="{FF2B5EF4-FFF2-40B4-BE49-F238E27FC236}">
                <a16:creationId xmlns="" xmlns:a16="http://schemas.microsoft.com/office/drawing/2014/main" id="{A0B4673F-FE20-4F5B-B6EE-E358BE9DFA0F}"/>
              </a:ext>
            </a:extLst>
          </p:cNvPr>
          <p:cNvSpPr/>
          <p:nvPr/>
        </p:nvSpPr>
        <p:spPr>
          <a:xfrm>
            <a:off x="1806233" y="2921563"/>
            <a:ext cx="2170387" cy="1721464"/>
          </a:xfrm>
          <a:prstGeom prst="arc">
            <a:avLst>
              <a:gd name="adj1" fmla="val 4201018"/>
              <a:gd name="adj2" fmla="val 17800588"/>
            </a:avLst>
          </a:prstGeom>
          <a:ln w="95250">
            <a:solidFill>
              <a:srgbClr val="126D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Freeform: Shape 11">
            <a:extLst>
              <a:ext uri="{FF2B5EF4-FFF2-40B4-BE49-F238E27FC236}">
                <a16:creationId xmlns="" xmlns:a16="http://schemas.microsoft.com/office/drawing/2014/main" id="{91F71E7B-6F4F-4368-9CB7-4C4DADB095B2}"/>
              </a:ext>
            </a:extLst>
          </p:cNvPr>
          <p:cNvSpPr/>
          <p:nvPr/>
        </p:nvSpPr>
        <p:spPr>
          <a:xfrm>
            <a:off x="3287683" y="1916832"/>
            <a:ext cx="2016229" cy="1078796"/>
          </a:xfrm>
          <a:custGeom>
            <a:avLst/>
            <a:gdLst>
              <a:gd name="connsiteX0" fmla="*/ 0 w 2107580"/>
              <a:gd name="connsiteY0" fmla="*/ 1476804 h 1476804"/>
              <a:gd name="connsiteX1" fmla="*/ 457200 w 2107580"/>
              <a:gd name="connsiteY1" fmla="*/ 194414 h 1476804"/>
              <a:gd name="connsiteX2" fmla="*/ 2107580 w 2107580"/>
              <a:gd name="connsiteY2" fmla="*/ 27145 h 1476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7580" h="1476804">
                <a:moveTo>
                  <a:pt x="0" y="1476804"/>
                </a:moveTo>
                <a:cubicBezTo>
                  <a:pt x="52968" y="956414"/>
                  <a:pt x="105937" y="436024"/>
                  <a:pt x="457200" y="194414"/>
                </a:cubicBezTo>
                <a:cubicBezTo>
                  <a:pt x="808463" y="-47196"/>
                  <a:pt x="1458021" y="-10026"/>
                  <a:pt x="2107580" y="27145"/>
                </a:cubicBezTo>
              </a:path>
            </a:pathLst>
          </a:custGeom>
          <a:noFill/>
          <a:ln w="19050">
            <a:solidFill>
              <a:srgbClr val="126D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9A2160F-C50B-4E4E-A25A-BF59F6EBF8DE}"/>
              </a:ext>
            </a:extLst>
          </p:cNvPr>
          <p:cNvSpPr/>
          <p:nvPr/>
        </p:nvSpPr>
        <p:spPr>
          <a:xfrm>
            <a:off x="4173653" y="1357298"/>
            <a:ext cx="5882787" cy="1004078"/>
          </a:xfrm>
          <a:prstGeom prst="rect">
            <a:avLst/>
          </a:prstGeom>
          <a:solidFill>
            <a:srgbClr val="126DB6"/>
          </a:solidFill>
          <a:ln>
            <a:noFill/>
          </a:ln>
          <a:effectLst>
            <a:outerShdw blurRad="215900" dist="88900" dir="846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F2B442C-D38E-491D-A15B-C74A62E88747}"/>
              </a:ext>
            </a:extLst>
          </p:cNvPr>
          <p:cNvSpPr/>
          <p:nvPr/>
        </p:nvSpPr>
        <p:spPr>
          <a:xfrm>
            <a:off x="4206584" y="1711851"/>
            <a:ext cx="495214" cy="467489"/>
          </a:xfrm>
          <a:prstGeom prst="rect">
            <a:avLst/>
          </a:prstGeom>
          <a:noFill/>
        </p:spPr>
        <p:txBody>
          <a:bodyPr wrap="square" lIns="51489" tIns="25744" rIns="51489" bIns="25744">
            <a:spAutoFit/>
          </a:bodyPr>
          <a:lstStyle/>
          <a:p>
            <a:pPr algn="ctr" defTabSz="257449"/>
            <a:r>
              <a:rPr lang="en-US" sz="2700" b="1" dirty="0">
                <a:ln w="0"/>
                <a:solidFill>
                  <a:prstClr val="white"/>
                </a:solidFill>
                <a:latin typeface="Agency FB" panose="020B0503020202020204" pitchFamily="34" charset="0"/>
              </a:rPr>
              <a:t>O1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18A1F8D-31C2-4A8B-88F2-29CA650F9D3D}"/>
              </a:ext>
            </a:extLst>
          </p:cNvPr>
          <p:cNvSpPr/>
          <p:nvPr/>
        </p:nvSpPr>
        <p:spPr>
          <a:xfrm>
            <a:off x="4748589" y="1357298"/>
            <a:ext cx="4659779" cy="1344652"/>
          </a:xfrm>
          <a:prstGeom prst="rect">
            <a:avLst/>
          </a:prstGeom>
          <a:noFill/>
        </p:spPr>
        <p:txBody>
          <a:bodyPr wrap="square" lIns="51489" tIns="25744" rIns="51489" bIns="25744">
            <a:spAutoFit/>
          </a:bodyPr>
          <a:lstStyle/>
          <a:p>
            <a:r>
              <a:rPr lang="en-IN" sz="1600" b="1" dirty="0" smtClean="0">
                <a:solidFill>
                  <a:schemeClr val="bg1"/>
                </a:solidFill>
              </a:rPr>
              <a:t>Digital platform which  gives open access to information, education and learning 2 anywhere, anytime everyone, empowering students of this country</a:t>
            </a:r>
          </a:p>
          <a:p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="" xmlns:a16="http://schemas.microsoft.com/office/drawing/2014/main" id="{2C646247-6385-4BE4-BF00-EFF539CECD6D}"/>
              </a:ext>
            </a:extLst>
          </p:cNvPr>
          <p:cNvSpPr/>
          <p:nvPr/>
        </p:nvSpPr>
        <p:spPr>
          <a:xfrm>
            <a:off x="1894859" y="3013324"/>
            <a:ext cx="1939007" cy="1537943"/>
          </a:xfrm>
          <a:prstGeom prst="arc">
            <a:avLst>
              <a:gd name="adj1" fmla="val 4201018"/>
              <a:gd name="adj2" fmla="val 19628612"/>
            </a:avLst>
          </a:prstGeom>
          <a:ln w="95250">
            <a:solidFill>
              <a:srgbClr val="B1BD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Freeform: Shape 87">
            <a:extLst>
              <a:ext uri="{FF2B5EF4-FFF2-40B4-BE49-F238E27FC236}">
                <a16:creationId xmlns="" xmlns:a16="http://schemas.microsoft.com/office/drawing/2014/main" id="{8B9B8A8D-0391-4AB6-838C-E7C1E9F0D233}"/>
              </a:ext>
            </a:extLst>
          </p:cNvPr>
          <p:cNvSpPr/>
          <p:nvPr/>
        </p:nvSpPr>
        <p:spPr>
          <a:xfrm>
            <a:off x="3647728" y="2787779"/>
            <a:ext cx="2210760" cy="497205"/>
          </a:xfrm>
          <a:custGeom>
            <a:avLst/>
            <a:gdLst>
              <a:gd name="connsiteX0" fmla="*/ 0 w 2107580"/>
              <a:gd name="connsiteY0" fmla="*/ 1476804 h 1476804"/>
              <a:gd name="connsiteX1" fmla="*/ 457200 w 2107580"/>
              <a:gd name="connsiteY1" fmla="*/ 194414 h 1476804"/>
              <a:gd name="connsiteX2" fmla="*/ 2107580 w 2107580"/>
              <a:gd name="connsiteY2" fmla="*/ 27145 h 1476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07580" h="1476804">
                <a:moveTo>
                  <a:pt x="0" y="1476804"/>
                </a:moveTo>
                <a:cubicBezTo>
                  <a:pt x="52968" y="956414"/>
                  <a:pt x="105937" y="436024"/>
                  <a:pt x="457200" y="194414"/>
                </a:cubicBezTo>
                <a:cubicBezTo>
                  <a:pt x="808463" y="-47196"/>
                  <a:pt x="1458021" y="-10026"/>
                  <a:pt x="2107580" y="27145"/>
                </a:cubicBezTo>
              </a:path>
            </a:pathLst>
          </a:custGeom>
          <a:noFill/>
          <a:ln w="19050">
            <a:solidFill>
              <a:srgbClr val="B1BD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677E105-ADD2-441C-AEC9-88D57B2CF90F}"/>
              </a:ext>
            </a:extLst>
          </p:cNvPr>
          <p:cNvSpPr/>
          <p:nvPr/>
        </p:nvSpPr>
        <p:spPr>
          <a:xfrm>
            <a:off x="4727848" y="2420888"/>
            <a:ext cx="5613550" cy="682630"/>
          </a:xfrm>
          <a:prstGeom prst="rect">
            <a:avLst/>
          </a:prstGeom>
          <a:solidFill>
            <a:srgbClr val="B1BD38"/>
          </a:solidFill>
          <a:ln>
            <a:noFill/>
          </a:ln>
          <a:effectLst>
            <a:outerShdw blurRad="215900" dist="88900" dir="846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b="1" dirty="0" smtClean="0">
                <a:solidFill>
                  <a:prstClr val="white"/>
                </a:solidFill>
                <a:latin typeface="Calibri" panose="020F0502020204030204"/>
              </a:rPr>
              <a:t>       20 percent credit </a:t>
            </a:r>
            <a:r>
              <a:rPr lang="en-US" b="1" dirty="0" smtClean="0">
                <a:solidFill>
                  <a:prstClr val="white"/>
                </a:solidFill>
                <a:latin typeface="Calibri" panose="020F0502020204030204"/>
              </a:rPr>
              <a:t>weight age </a:t>
            </a:r>
            <a:r>
              <a:rPr lang="en-US" b="1" dirty="0" smtClean="0">
                <a:solidFill>
                  <a:prstClr val="white"/>
                </a:solidFill>
                <a:latin typeface="Calibri" panose="020F0502020204030204"/>
              </a:rPr>
              <a:t>for students opting for courses on SWAYAM</a:t>
            </a:r>
            <a:endParaRPr lang="en-US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DA74437-40C8-430A-8E41-43B9BC7E7849}"/>
              </a:ext>
            </a:extLst>
          </p:cNvPr>
          <p:cNvSpPr/>
          <p:nvPr/>
        </p:nvSpPr>
        <p:spPr>
          <a:xfrm>
            <a:off x="4737081" y="2511731"/>
            <a:ext cx="422815" cy="485221"/>
          </a:xfrm>
          <a:prstGeom prst="rect">
            <a:avLst/>
          </a:prstGeom>
          <a:noFill/>
        </p:spPr>
        <p:txBody>
          <a:bodyPr wrap="square" lIns="51489" tIns="25744" rIns="51489" bIns="25744">
            <a:spAutoFit/>
          </a:bodyPr>
          <a:lstStyle/>
          <a:p>
            <a:pPr algn="ctr" defTabSz="257449"/>
            <a:r>
              <a:rPr lang="en-US" sz="2700" b="1" dirty="0">
                <a:ln w="0"/>
                <a:solidFill>
                  <a:prstClr val="white"/>
                </a:solidFill>
                <a:latin typeface="Agency FB" panose="020B0503020202020204" pitchFamily="34" charset="0"/>
              </a:rPr>
              <a:t>O2</a:t>
            </a:r>
          </a:p>
        </p:txBody>
      </p:sp>
      <p:sp>
        <p:nvSpPr>
          <p:cNvPr id="15" name="Arc 14">
            <a:extLst>
              <a:ext uri="{FF2B5EF4-FFF2-40B4-BE49-F238E27FC236}">
                <a16:creationId xmlns="" xmlns:a16="http://schemas.microsoft.com/office/drawing/2014/main" id="{A505C294-EEC7-42CE-8B6D-787208A1052A}"/>
              </a:ext>
            </a:extLst>
          </p:cNvPr>
          <p:cNvSpPr/>
          <p:nvPr/>
        </p:nvSpPr>
        <p:spPr>
          <a:xfrm>
            <a:off x="1995995" y="3108574"/>
            <a:ext cx="1698829" cy="1347443"/>
          </a:xfrm>
          <a:prstGeom prst="arc">
            <a:avLst>
              <a:gd name="adj1" fmla="val 4201018"/>
              <a:gd name="adj2" fmla="val 21435376"/>
            </a:avLst>
          </a:prstGeom>
          <a:ln w="95250">
            <a:solidFill>
              <a:srgbClr val="FED1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Freeform: Shape 96">
            <a:extLst>
              <a:ext uri="{FF2B5EF4-FFF2-40B4-BE49-F238E27FC236}">
                <a16:creationId xmlns="" xmlns:a16="http://schemas.microsoft.com/office/drawing/2014/main" id="{F32E5F15-D98E-49BA-A5C6-E9F1802697FF}"/>
              </a:ext>
            </a:extLst>
          </p:cNvPr>
          <p:cNvSpPr/>
          <p:nvPr/>
        </p:nvSpPr>
        <p:spPr>
          <a:xfrm>
            <a:off x="3632147" y="3650769"/>
            <a:ext cx="2895901" cy="118807"/>
          </a:xfrm>
          <a:custGeom>
            <a:avLst/>
            <a:gdLst>
              <a:gd name="connsiteX0" fmla="*/ 0 w 2107580"/>
              <a:gd name="connsiteY0" fmla="*/ 1476804 h 1476804"/>
              <a:gd name="connsiteX1" fmla="*/ 457200 w 2107580"/>
              <a:gd name="connsiteY1" fmla="*/ 194414 h 1476804"/>
              <a:gd name="connsiteX2" fmla="*/ 2107580 w 2107580"/>
              <a:gd name="connsiteY2" fmla="*/ 27145 h 1476804"/>
              <a:gd name="connsiteX0" fmla="*/ 0 w 2136042"/>
              <a:gd name="connsiteY0" fmla="*/ 1384808 h 1384808"/>
              <a:gd name="connsiteX1" fmla="*/ 485662 w 2136042"/>
              <a:gd name="connsiteY1" fmla="*/ 190856 h 1384808"/>
              <a:gd name="connsiteX2" fmla="*/ 2136042 w 2136042"/>
              <a:gd name="connsiteY2" fmla="*/ 23587 h 1384808"/>
              <a:gd name="connsiteX0" fmla="*/ 0 w 2136042"/>
              <a:gd name="connsiteY0" fmla="*/ 1364098 h 1364098"/>
              <a:gd name="connsiteX1" fmla="*/ 590023 w 2136042"/>
              <a:gd name="connsiteY1" fmla="*/ 523899 h 1364098"/>
              <a:gd name="connsiteX2" fmla="*/ 2136042 w 2136042"/>
              <a:gd name="connsiteY2" fmla="*/ 2877 h 1364098"/>
              <a:gd name="connsiteX0" fmla="*/ 0 w 2287840"/>
              <a:gd name="connsiteY0" fmla="*/ 1103096 h 1103096"/>
              <a:gd name="connsiteX1" fmla="*/ 590023 w 2287840"/>
              <a:gd name="connsiteY1" fmla="*/ 262897 h 1103096"/>
              <a:gd name="connsiteX2" fmla="*/ 2287840 w 2287840"/>
              <a:gd name="connsiteY2" fmla="*/ 7187 h 110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7840" h="1103096">
                <a:moveTo>
                  <a:pt x="0" y="1103096"/>
                </a:moveTo>
                <a:cubicBezTo>
                  <a:pt x="52968" y="582706"/>
                  <a:pt x="208716" y="445549"/>
                  <a:pt x="590023" y="262897"/>
                </a:cubicBezTo>
                <a:cubicBezTo>
                  <a:pt x="971330" y="80246"/>
                  <a:pt x="1638281" y="-29984"/>
                  <a:pt x="2287840" y="7187"/>
                </a:cubicBezTo>
              </a:path>
            </a:pathLst>
          </a:custGeom>
          <a:noFill/>
          <a:ln w="19050">
            <a:solidFill>
              <a:srgbClr val="FED1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2652AE47-D136-4248-AB29-700F0BDAAD34}"/>
              </a:ext>
            </a:extLst>
          </p:cNvPr>
          <p:cNvSpPr/>
          <p:nvPr/>
        </p:nvSpPr>
        <p:spPr>
          <a:xfrm>
            <a:off x="4977661" y="3335686"/>
            <a:ext cx="5613550" cy="682630"/>
          </a:xfrm>
          <a:prstGeom prst="rect">
            <a:avLst/>
          </a:prstGeom>
          <a:solidFill>
            <a:srgbClr val="FED106"/>
          </a:solidFill>
          <a:ln>
            <a:noFill/>
          </a:ln>
          <a:effectLst>
            <a:outerShdw blurRad="215900" dist="88900" dir="846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C6F9AC17-8EE4-49C4-BBAA-2185A7D1622A}"/>
              </a:ext>
            </a:extLst>
          </p:cNvPr>
          <p:cNvSpPr/>
          <p:nvPr/>
        </p:nvSpPr>
        <p:spPr>
          <a:xfrm>
            <a:off x="5010594" y="3368791"/>
            <a:ext cx="598258" cy="467489"/>
          </a:xfrm>
          <a:prstGeom prst="rect">
            <a:avLst/>
          </a:prstGeom>
          <a:noFill/>
        </p:spPr>
        <p:txBody>
          <a:bodyPr wrap="square" lIns="51489" tIns="25744" rIns="51489" bIns="25744">
            <a:spAutoFit/>
          </a:bodyPr>
          <a:lstStyle/>
          <a:p>
            <a:pPr algn="ctr" defTabSz="257449"/>
            <a:r>
              <a:rPr lang="en-US" sz="2700" b="1" dirty="0">
                <a:ln w="0"/>
                <a:solidFill>
                  <a:prstClr val="white"/>
                </a:solidFill>
                <a:latin typeface="Agency FB" panose="020B0503020202020204" pitchFamily="34" charset="0"/>
              </a:rPr>
              <a:t>O3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F211C18D-B437-4590-A8C2-89F3BA4AA044}"/>
              </a:ext>
            </a:extLst>
          </p:cNvPr>
          <p:cNvSpPr/>
          <p:nvPr/>
        </p:nvSpPr>
        <p:spPr>
          <a:xfrm>
            <a:off x="5663952" y="3460050"/>
            <a:ext cx="4248472" cy="605989"/>
          </a:xfrm>
          <a:prstGeom prst="rect">
            <a:avLst/>
          </a:prstGeom>
          <a:noFill/>
        </p:spPr>
        <p:txBody>
          <a:bodyPr wrap="square" lIns="51489" tIns="25744" rIns="51489" bIns="25744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</a:rPr>
              <a:t>Access to the Best of knowledge,  best of teachers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="" xmlns:a16="http://schemas.microsoft.com/office/drawing/2014/main" id="{8570677B-0F36-4351-A6E3-49E4DC8A8C4A}"/>
              </a:ext>
            </a:extLst>
          </p:cNvPr>
          <p:cNvSpPr/>
          <p:nvPr/>
        </p:nvSpPr>
        <p:spPr>
          <a:xfrm>
            <a:off x="2085711" y="3200981"/>
            <a:ext cx="1457759" cy="1156236"/>
          </a:xfrm>
          <a:prstGeom prst="arc">
            <a:avLst>
              <a:gd name="adj1" fmla="val 4201018"/>
              <a:gd name="adj2" fmla="val 1674591"/>
            </a:avLst>
          </a:prstGeom>
          <a:ln w="95250">
            <a:solidFill>
              <a:srgbClr val="ED8A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Freeform: Shape 102">
            <a:extLst>
              <a:ext uri="{FF2B5EF4-FFF2-40B4-BE49-F238E27FC236}">
                <a16:creationId xmlns="" xmlns:a16="http://schemas.microsoft.com/office/drawing/2014/main" id="{0651B194-8865-4BD8-9643-DF69D2EA5EE7}"/>
              </a:ext>
            </a:extLst>
          </p:cNvPr>
          <p:cNvSpPr/>
          <p:nvPr/>
        </p:nvSpPr>
        <p:spPr>
          <a:xfrm flipV="1">
            <a:off x="3431704" y="4084005"/>
            <a:ext cx="2492711" cy="497123"/>
          </a:xfrm>
          <a:custGeom>
            <a:avLst/>
            <a:gdLst>
              <a:gd name="connsiteX0" fmla="*/ 0 w 2107580"/>
              <a:gd name="connsiteY0" fmla="*/ 1476804 h 1476804"/>
              <a:gd name="connsiteX1" fmla="*/ 457200 w 2107580"/>
              <a:gd name="connsiteY1" fmla="*/ 194414 h 1476804"/>
              <a:gd name="connsiteX2" fmla="*/ 2107580 w 2107580"/>
              <a:gd name="connsiteY2" fmla="*/ 27145 h 1476804"/>
              <a:gd name="connsiteX0" fmla="*/ 0 w 2139825"/>
              <a:gd name="connsiteY0" fmla="*/ 1399589 h 1399589"/>
              <a:gd name="connsiteX1" fmla="*/ 489445 w 2139825"/>
              <a:gd name="connsiteY1" fmla="*/ 191401 h 1399589"/>
              <a:gd name="connsiteX2" fmla="*/ 2139825 w 2139825"/>
              <a:gd name="connsiteY2" fmla="*/ 24132 h 1399589"/>
              <a:gd name="connsiteX0" fmla="*/ 0 w 2225811"/>
              <a:gd name="connsiteY0" fmla="*/ 1304349 h 1304349"/>
              <a:gd name="connsiteX1" fmla="*/ 489445 w 2225811"/>
              <a:gd name="connsiteY1" fmla="*/ 96161 h 1304349"/>
              <a:gd name="connsiteX2" fmla="*/ 2225811 w 2225811"/>
              <a:gd name="connsiteY2" fmla="*/ 102031 h 1304349"/>
              <a:gd name="connsiteX0" fmla="*/ 5225 w 2231036"/>
              <a:gd name="connsiteY0" fmla="*/ 1290903 h 1290903"/>
              <a:gd name="connsiteX1" fmla="*/ 57498 w 2231036"/>
              <a:gd name="connsiteY1" fmla="*/ 1108506 h 1290903"/>
              <a:gd name="connsiteX2" fmla="*/ 494670 w 2231036"/>
              <a:gd name="connsiteY2" fmla="*/ 82715 h 1290903"/>
              <a:gd name="connsiteX3" fmla="*/ 2231036 w 2231036"/>
              <a:gd name="connsiteY3" fmla="*/ 88585 h 1290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1036" h="1290903">
                <a:moveTo>
                  <a:pt x="5225" y="1290903"/>
                </a:moveTo>
                <a:cubicBezTo>
                  <a:pt x="4980" y="1244014"/>
                  <a:pt x="-24076" y="1309871"/>
                  <a:pt x="57498" y="1108506"/>
                </a:cubicBezTo>
                <a:cubicBezTo>
                  <a:pt x="139072" y="907141"/>
                  <a:pt x="132414" y="252702"/>
                  <a:pt x="494670" y="82715"/>
                </a:cubicBezTo>
                <a:cubicBezTo>
                  <a:pt x="856926" y="-87272"/>
                  <a:pt x="1581477" y="51414"/>
                  <a:pt x="2231036" y="88585"/>
                </a:cubicBezTo>
              </a:path>
            </a:pathLst>
          </a:custGeom>
          <a:noFill/>
          <a:ln w="19050">
            <a:solidFill>
              <a:srgbClr val="ED8A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28A80F85-F759-4367-8514-73A4BEA11A1C}"/>
              </a:ext>
            </a:extLst>
          </p:cNvPr>
          <p:cNvSpPr/>
          <p:nvPr/>
        </p:nvSpPr>
        <p:spPr>
          <a:xfrm>
            <a:off x="4727848" y="4182639"/>
            <a:ext cx="5637300" cy="614513"/>
          </a:xfrm>
          <a:prstGeom prst="rect">
            <a:avLst/>
          </a:prstGeom>
          <a:solidFill>
            <a:srgbClr val="ED8A24"/>
          </a:solidFill>
          <a:ln>
            <a:noFill/>
          </a:ln>
          <a:effectLst>
            <a:outerShdw blurRad="215900" dist="88900" dir="846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IN" b="1" dirty="0" smtClean="0">
                <a:solidFill>
                  <a:schemeClr val="bg1"/>
                </a:solidFill>
              </a:rPr>
              <a:t> 989 courses being offered by 8 National Coordinators  and 18,46,098 enrolment on the SWAYAM platform </a:t>
            </a: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8D3368B3-48DA-46DD-8E6F-68AA600EB98C}"/>
              </a:ext>
            </a:extLst>
          </p:cNvPr>
          <p:cNvSpPr/>
          <p:nvPr/>
        </p:nvSpPr>
        <p:spPr>
          <a:xfrm>
            <a:off x="4655841" y="4215744"/>
            <a:ext cx="432047" cy="467489"/>
          </a:xfrm>
          <a:prstGeom prst="rect">
            <a:avLst/>
          </a:prstGeom>
          <a:noFill/>
        </p:spPr>
        <p:txBody>
          <a:bodyPr wrap="square" lIns="51489" tIns="25744" rIns="51489" bIns="25744">
            <a:spAutoFit/>
          </a:bodyPr>
          <a:lstStyle/>
          <a:p>
            <a:pPr algn="ctr" defTabSz="257449"/>
            <a:r>
              <a:rPr lang="en-US" sz="2700" b="1" dirty="0" smtClean="0">
                <a:ln w="0"/>
                <a:solidFill>
                  <a:prstClr val="white"/>
                </a:solidFill>
                <a:latin typeface="Agency FB" panose="020B0503020202020204" pitchFamily="34" charset="0"/>
              </a:rPr>
              <a:t>O4  </a:t>
            </a:r>
            <a:endParaRPr lang="en-US" sz="2700" b="1" dirty="0">
              <a:ln w="0"/>
              <a:solidFill>
                <a:prstClr val="white"/>
              </a:solidFill>
              <a:latin typeface="Agency FB" panose="020B0503020202020204" pitchFamily="34" charset="0"/>
            </a:endParaRPr>
          </a:p>
        </p:txBody>
      </p:sp>
      <p:sp>
        <p:nvSpPr>
          <p:cNvPr id="25" name="Arc 24">
            <a:extLst>
              <a:ext uri="{FF2B5EF4-FFF2-40B4-BE49-F238E27FC236}">
                <a16:creationId xmlns="" xmlns:a16="http://schemas.microsoft.com/office/drawing/2014/main" id="{898FEF6A-10C2-468C-8DF8-D8A9462EEDF9}"/>
              </a:ext>
            </a:extLst>
          </p:cNvPr>
          <p:cNvSpPr/>
          <p:nvPr/>
        </p:nvSpPr>
        <p:spPr>
          <a:xfrm>
            <a:off x="2189362" y="3303626"/>
            <a:ext cx="1206990" cy="957336"/>
          </a:xfrm>
          <a:prstGeom prst="arc">
            <a:avLst>
              <a:gd name="adj1" fmla="val 4201018"/>
              <a:gd name="adj2" fmla="val 3763795"/>
            </a:avLst>
          </a:prstGeom>
          <a:ln w="95250">
            <a:solidFill>
              <a:srgbClr val="BF20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6" name="Freeform: Shape 108">
            <a:extLst>
              <a:ext uri="{FF2B5EF4-FFF2-40B4-BE49-F238E27FC236}">
                <a16:creationId xmlns="" xmlns:a16="http://schemas.microsoft.com/office/drawing/2014/main" id="{42AED1DB-43CD-4E4B-875A-A60F9BF186E2}"/>
              </a:ext>
            </a:extLst>
          </p:cNvPr>
          <p:cNvSpPr/>
          <p:nvPr/>
        </p:nvSpPr>
        <p:spPr>
          <a:xfrm flipV="1">
            <a:off x="2999656" y="4171660"/>
            <a:ext cx="3195401" cy="1238817"/>
          </a:xfrm>
          <a:custGeom>
            <a:avLst/>
            <a:gdLst>
              <a:gd name="connsiteX0" fmla="*/ 0 w 2107580"/>
              <a:gd name="connsiteY0" fmla="*/ 1476804 h 1476804"/>
              <a:gd name="connsiteX1" fmla="*/ 457200 w 2107580"/>
              <a:gd name="connsiteY1" fmla="*/ 194414 h 1476804"/>
              <a:gd name="connsiteX2" fmla="*/ 2107580 w 2107580"/>
              <a:gd name="connsiteY2" fmla="*/ 27145 h 1476804"/>
              <a:gd name="connsiteX0" fmla="*/ 0 w 2107580"/>
              <a:gd name="connsiteY0" fmla="*/ 3158749 h 3158749"/>
              <a:gd name="connsiteX1" fmla="*/ 876383 w 2107580"/>
              <a:gd name="connsiteY1" fmla="*/ 21305 h 3158749"/>
              <a:gd name="connsiteX2" fmla="*/ 2107580 w 2107580"/>
              <a:gd name="connsiteY2" fmla="*/ 1709090 h 3158749"/>
              <a:gd name="connsiteX0" fmla="*/ 0 w 2859959"/>
              <a:gd name="connsiteY0" fmla="*/ 3330793 h 3330793"/>
              <a:gd name="connsiteX1" fmla="*/ 876383 w 2859959"/>
              <a:gd name="connsiteY1" fmla="*/ 193349 h 3330793"/>
              <a:gd name="connsiteX2" fmla="*/ 2859959 w 2859959"/>
              <a:gd name="connsiteY2" fmla="*/ 347623 h 3330793"/>
              <a:gd name="connsiteX0" fmla="*/ 0 w 2859959"/>
              <a:gd name="connsiteY0" fmla="*/ 3216899 h 3216899"/>
              <a:gd name="connsiteX1" fmla="*/ 908628 w 2859959"/>
              <a:gd name="connsiteY1" fmla="*/ 227859 h 3216899"/>
              <a:gd name="connsiteX2" fmla="*/ 2859959 w 2859959"/>
              <a:gd name="connsiteY2" fmla="*/ 233729 h 3216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9959" h="3216899">
                <a:moveTo>
                  <a:pt x="0" y="3216899"/>
                </a:moveTo>
                <a:cubicBezTo>
                  <a:pt x="52968" y="2696509"/>
                  <a:pt x="431968" y="725054"/>
                  <a:pt x="908628" y="227859"/>
                </a:cubicBezTo>
                <a:cubicBezTo>
                  <a:pt x="1385288" y="-269336"/>
                  <a:pt x="2210400" y="196558"/>
                  <a:pt x="2859959" y="233729"/>
                </a:cubicBezTo>
              </a:path>
            </a:pathLst>
          </a:custGeom>
          <a:noFill/>
          <a:ln w="19050">
            <a:solidFill>
              <a:srgbClr val="BF20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580F2605-9A52-4397-A6AE-6BB17C2B5612}"/>
              </a:ext>
            </a:extLst>
          </p:cNvPr>
          <p:cNvSpPr/>
          <p:nvPr/>
        </p:nvSpPr>
        <p:spPr>
          <a:xfrm>
            <a:off x="4223792" y="5157192"/>
            <a:ext cx="6120680" cy="720080"/>
          </a:xfrm>
          <a:prstGeom prst="rect">
            <a:avLst/>
          </a:prstGeom>
          <a:solidFill>
            <a:srgbClr val="BF2025"/>
          </a:solidFill>
          <a:ln>
            <a:noFill/>
          </a:ln>
          <a:effectLst>
            <a:outerShdw blurRad="215900" dist="88900" dir="8460000" sx="106000" sy="106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000" dirty="0" smtClean="0">
                <a:solidFill>
                  <a:prstClr val="white"/>
                </a:solidFill>
                <a:latin typeface="Calibri" panose="020F0502020204030204"/>
              </a:rPr>
              <a:t>60 MOOCs of UGC are being offered on SWAYAM</a:t>
            </a:r>
            <a:endParaRPr lang="en-US" sz="2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2899E522-E831-4380-876C-CD4DF00600B6}"/>
              </a:ext>
            </a:extLst>
          </p:cNvPr>
          <p:cNvSpPr/>
          <p:nvPr/>
        </p:nvSpPr>
        <p:spPr>
          <a:xfrm>
            <a:off x="4223792" y="5157192"/>
            <a:ext cx="576064" cy="467489"/>
          </a:xfrm>
          <a:prstGeom prst="rect">
            <a:avLst/>
          </a:prstGeom>
          <a:noFill/>
        </p:spPr>
        <p:txBody>
          <a:bodyPr wrap="square" lIns="51489" tIns="25744" rIns="51489" bIns="25744">
            <a:spAutoFit/>
          </a:bodyPr>
          <a:lstStyle/>
          <a:p>
            <a:pPr algn="ctr" defTabSz="257449"/>
            <a:r>
              <a:rPr lang="en-US" sz="2700" b="1">
                <a:ln w="0"/>
                <a:solidFill>
                  <a:prstClr val="white"/>
                </a:solidFill>
                <a:latin typeface="Agency FB" panose="020B0503020202020204" pitchFamily="34" charset="0"/>
              </a:rPr>
              <a:t>O5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B83E36EF-CC66-4FE3-AAF4-D1431B534EC6}"/>
              </a:ext>
            </a:extLst>
          </p:cNvPr>
          <p:cNvSpPr/>
          <p:nvPr/>
        </p:nvSpPr>
        <p:spPr>
          <a:xfrm>
            <a:off x="4880176" y="5085185"/>
            <a:ext cx="4240160" cy="328990"/>
          </a:xfrm>
          <a:prstGeom prst="rect">
            <a:avLst/>
          </a:prstGeom>
          <a:noFill/>
        </p:spPr>
        <p:txBody>
          <a:bodyPr wrap="square" lIns="51489" tIns="25744" rIns="51489" bIns="25744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</a:rPr>
              <a:t>. </a:t>
            </a:r>
            <a:endParaRPr lang="en-IN" b="1" dirty="0">
              <a:solidFill>
                <a:schemeClr val="bg1"/>
              </a:solidFill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7464B087-E1E1-4C2E-A0C2-A95125EA99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847" t="36320" r="34367" b="35979"/>
          <a:stretch/>
        </p:blipFill>
        <p:spPr>
          <a:xfrm>
            <a:off x="2310254" y="3460998"/>
            <a:ext cx="954440" cy="661808"/>
          </a:xfrm>
          <a:prstGeom prst="rect">
            <a:avLst/>
          </a:prstGeom>
          <a:effectLst/>
        </p:spPr>
      </p:pic>
      <p:sp>
        <p:nvSpPr>
          <p:cNvPr id="31" name="Rectangle 30"/>
          <p:cNvSpPr/>
          <p:nvPr/>
        </p:nvSpPr>
        <p:spPr>
          <a:xfrm>
            <a:off x="2384486" y="462773"/>
            <a:ext cx="79599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000" dirty="0" smtClean="0"/>
              <a:t>The </a:t>
            </a:r>
            <a:r>
              <a:rPr lang="en-IN" sz="4000" dirty="0"/>
              <a:t>SWAYAM initiative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354014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"/>
                            </p:stCondLst>
                            <p:childTnLst>
                              <p:par>
                                <p:cTn id="8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0"/>
                            </p:stCondLst>
                            <p:childTnLst>
                              <p:par>
                                <p:cTn id="10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 animBg="1"/>
      <p:bldP spid="11" grpId="0" animBg="1"/>
      <p:bldP spid="12" grpId="0" animBg="1"/>
      <p:bldP spid="13" grpId="0"/>
      <p:bldP spid="15" grpId="0" animBg="1"/>
      <p:bldP spid="16" grpId="0" animBg="1"/>
      <p:bldP spid="17" grpId="0" animBg="1"/>
      <p:bldP spid="18" grpId="0"/>
      <p:bldP spid="19" grpId="0"/>
      <p:bldP spid="20" grpId="0" animBg="1"/>
      <p:bldP spid="21" grpId="0" animBg="1"/>
      <p:bldP spid="22" grpId="0" animBg="1"/>
      <p:bldP spid="23" grpId="0"/>
      <p:bldP spid="25" grpId="0" animBg="1"/>
      <p:bldP spid="26" grpId="0" animBg="1"/>
      <p:bldP spid="27" grpId="0" animBg="1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6992" y="2657801"/>
            <a:ext cx="6518543" cy="2310787"/>
          </a:xfrm>
        </p:spPr>
        <p:txBody>
          <a:bodyPr/>
          <a:lstStyle/>
          <a:p>
            <a:endParaRPr lang="en-IN" dirty="0" smtClean="0"/>
          </a:p>
          <a:p>
            <a:endParaRPr lang="en-IN" dirty="0"/>
          </a:p>
        </p:txBody>
      </p:sp>
      <p:sp>
        <p:nvSpPr>
          <p:cNvPr id="51" name="Rectangle 50"/>
          <p:cNvSpPr/>
          <p:nvPr/>
        </p:nvSpPr>
        <p:spPr>
          <a:xfrm>
            <a:off x="839416" y="4242717"/>
            <a:ext cx="10314803" cy="239944"/>
          </a:xfrm>
          <a:prstGeom prst="rect">
            <a:avLst/>
          </a:prstGeom>
          <a:solidFill>
            <a:srgbClr val="7FC9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839416" y="4674919"/>
            <a:ext cx="10314803" cy="239944"/>
          </a:xfrm>
          <a:prstGeom prst="rect">
            <a:avLst/>
          </a:prstGeom>
          <a:solidFill>
            <a:srgbClr val="F19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821757" y="5229200"/>
            <a:ext cx="10314803" cy="239944"/>
          </a:xfrm>
          <a:prstGeom prst="rect">
            <a:avLst/>
          </a:prstGeom>
          <a:solidFill>
            <a:srgbClr val="AEA8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839416" y="5733256"/>
            <a:ext cx="10314803" cy="239944"/>
          </a:xfrm>
          <a:prstGeom prst="rect">
            <a:avLst/>
          </a:prstGeom>
          <a:solidFill>
            <a:srgbClr val="FDC0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 rot="20392142">
            <a:off x="5567401" y="257412"/>
            <a:ext cx="4114575" cy="206952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6445921" y="1268760"/>
            <a:ext cx="4114575" cy="206952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3359696" y="764704"/>
            <a:ext cx="8424936" cy="17414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1" dirty="0" smtClean="0"/>
              <a:t>UGC recognises the fact that Universities can play a pivotal role in disseminating and popularising the SWAYAM courses amongst its students in particular and the academic fraternity at large, thereby enabling a bigger and wider access to students avail the benefit of MOOCs . UGC needs the support of  Universities and their affiliated colleges </a:t>
            </a:r>
          </a:p>
          <a:p>
            <a:r>
              <a:rPr lang="en-IN" b="1" dirty="0" smtClean="0"/>
              <a:t>to join the SWAYAM revolution.      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 rot="545874">
            <a:off x="6380190" y="2463335"/>
            <a:ext cx="4114577" cy="206952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 rot="61910">
            <a:off x="3390420" y="2709215"/>
            <a:ext cx="8311800" cy="13679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400" dirty="0" smtClean="0"/>
              <a:t>UGC </a:t>
            </a:r>
            <a:r>
              <a:rPr lang="en-IN" sz="2400" dirty="0" err="1" smtClean="0"/>
              <a:t>Swayam</a:t>
            </a:r>
            <a:r>
              <a:rPr lang="en-IN" sz="2400" dirty="0" smtClean="0"/>
              <a:t> Coordinators (USC),  University </a:t>
            </a:r>
            <a:r>
              <a:rPr lang="en-IN" sz="2400" dirty="0" err="1" smtClean="0"/>
              <a:t>Swayam</a:t>
            </a:r>
            <a:r>
              <a:rPr lang="en-IN" sz="2400" dirty="0" smtClean="0"/>
              <a:t> mentors(USM)faculty and students to equally participate and reap the benefits and spread the word among family, friends and acquaintances.</a:t>
            </a:r>
            <a:endParaRPr lang="en-IN" sz="2400" dirty="0">
              <a:solidFill>
                <a:schemeClr val="tx1"/>
              </a:solidFill>
            </a:endParaRPr>
          </a:p>
        </p:txBody>
      </p:sp>
      <p:grpSp>
        <p:nvGrpSpPr>
          <p:cNvPr id="4" name="Group 70"/>
          <p:cNvGrpSpPr/>
          <p:nvPr/>
        </p:nvGrpSpPr>
        <p:grpSpPr>
          <a:xfrm>
            <a:off x="191344" y="548680"/>
            <a:ext cx="3096344" cy="3415434"/>
            <a:chOff x="2330158" y="160338"/>
            <a:chExt cx="2977515" cy="3246161"/>
          </a:xfrm>
        </p:grpSpPr>
        <p:sp>
          <p:nvSpPr>
            <p:cNvPr id="72" name="Rectangle 71"/>
            <p:cNvSpPr/>
            <p:nvPr/>
          </p:nvSpPr>
          <p:spPr>
            <a:xfrm>
              <a:off x="3483074" y="3194440"/>
              <a:ext cx="695862" cy="212059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9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bg2">
                    <a:lumMod val="5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72"/>
            <p:cNvGrpSpPr/>
            <p:nvPr/>
          </p:nvGrpSpPr>
          <p:grpSpPr>
            <a:xfrm>
              <a:off x="2330158" y="160338"/>
              <a:ext cx="2977515" cy="2977515"/>
              <a:chOff x="2532065" y="636291"/>
              <a:chExt cx="2729132" cy="2729132"/>
            </a:xfrm>
          </p:grpSpPr>
          <p:sp>
            <p:nvSpPr>
              <p:cNvPr id="74" name="Oval 73"/>
              <p:cNvSpPr/>
              <p:nvPr/>
            </p:nvSpPr>
            <p:spPr>
              <a:xfrm>
                <a:off x="2616743" y="742122"/>
                <a:ext cx="2553322" cy="2553322"/>
              </a:xfrm>
              <a:prstGeom prst="ellipse">
                <a:avLst/>
              </a:prstGeom>
              <a:noFill/>
              <a:ln w="187325">
                <a:gradFill flip="none" rotWithShape="1">
                  <a:gsLst>
                    <a:gs pos="0">
                      <a:schemeClr val="accent3">
                        <a:lumMod val="0"/>
                        <a:lumOff val="100000"/>
                      </a:schemeClr>
                    </a:gs>
                    <a:gs pos="35000">
                      <a:schemeClr val="accent3">
                        <a:lumMod val="0"/>
                        <a:lumOff val="100000"/>
                      </a:schemeClr>
                    </a:gs>
                    <a:gs pos="100000">
                      <a:schemeClr val="accent3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2532065" y="636291"/>
                <a:ext cx="2729132" cy="2729132"/>
              </a:xfrm>
              <a:prstGeom prst="ellipse">
                <a:avLst/>
              </a:prstGeom>
              <a:noFill/>
              <a:ln w="231775">
                <a:gradFill flip="none" rotWithShape="1">
                  <a:gsLst>
                    <a:gs pos="2000">
                      <a:schemeClr val="accent3">
                        <a:lumMod val="0"/>
                        <a:lumOff val="100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lin ang="108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reeform 75"/>
              <p:cNvSpPr/>
              <p:nvPr/>
            </p:nvSpPr>
            <p:spPr>
              <a:xfrm>
                <a:off x="3531450" y="961796"/>
                <a:ext cx="1452291" cy="2105544"/>
              </a:xfrm>
              <a:custGeom>
                <a:avLst/>
                <a:gdLst>
                  <a:gd name="connsiteX0" fmla="*/ 561650 w 1452291"/>
                  <a:gd name="connsiteY0" fmla="*/ 0 h 2105544"/>
                  <a:gd name="connsiteX1" fmla="*/ 605779 w 1452291"/>
                  <a:gd name="connsiteY1" fmla="*/ 6735 h 2105544"/>
                  <a:gd name="connsiteX2" fmla="*/ 1452291 w 1452291"/>
                  <a:gd name="connsiteY2" fmla="*/ 1045370 h 2105544"/>
                  <a:gd name="connsiteX3" fmla="*/ 392117 w 1452291"/>
                  <a:gd name="connsiteY3" fmla="*/ 2105544 h 2105544"/>
                  <a:gd name="connsiteX4" fmla="*/ 76854 w 1452291"/>
                  <a:gd name="connsiteY4" fmla="*/ 2057881 h 2105544"/>
                  <a:gd name="connsiteX5" fmla="*/ 0 w 1452291"/>
                  <a:gd name="connsiteY5" fmla="*/ 2029752 h 2105544"/>
                  <a:gd name="connsiteX6" fmla="*/ 61136 w 1452291"/>
                  <a:gd name="connsiteY6" fmla="*/ 2039082 h 2105544"/>
                  <a:gd name="connsiteX7" fmla="*/ 169533 w 1452291"/>
                  <a:gd name="connsiteY7" fmla="*/ 2044556 h 2105544"/>
                  <a:gd name="connsiteX8" fmla="*/ 1229707 w 1452291"/>
                  <a:gd name="connsiteY8" fmla="*/ 984382 h 2105544"/>
                  <a:gd name="connsiteX9" fmla="*/ 582201 w 1452291"/>
                  <a:gd name="connsiteY9" fmla="*/ 7522 h 2105544"/>
                  <a:gd name="connsiteX10" fmla="*/ 561650 w 1452291"/>
                  <a:gd name="connsiteY10" fmla="*/ 0 h 2105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52291" h="2105544">
                    <a:moveTo>
                      <a:pt x="561650" y="0"/>
                    </a:moveTo>
                    <a:lnTo>
                      <a:pt x="605779" y="6735"/>
                    </a:lnTo>
                    <a:cubicBezTo>
                      <a:pt x="1088883" y="105592"/>
                      <a:pt x="1452291" y="533042"/>
                      <a:pt x="1452291" y="1045370"/>
                    </a:cubicBezTo>
                    <a:cubicBezTo>
                      <a:pt x="1452291" y="1630888"/>
                      <a:pt x="977635" y="2105544"/>
                      <a:pt x="392117" y="2105544"/>
                    </a:cubicBezTo>
                    <a:cubicBezTo>
                      <a:pt x="282332" y="2105544"/>
                      <a:pt x="176445" y="2088857"/>
                      <a:pt x="76854" y="2057881"/>
                    </a:cubicBezTo>
                    <a:lnTo>
                      <a:pt x="0" y="2029752"/>
                    </a:lnTo>
                    <a:lnTo>
                      <a:pt x="61136" y="2039082"/>
                    </a:lnTo>
                    <a:cubicBezTo>
                      <a:pt x="96776" y="2042702"/>
                      <a:pt x="132938" y="2044556"/>
                      <a:pt x="169533" y="2044556"/>
                    </a:cubicBezTo>
                    <a:cubicBezTo>
                      <a:pt x="755051" y="2044556"/>
                      <a:pt x="1229707" y="1569900"/>
                      <a:pt x="1229707" y="984382"/>
                    </a:cubicBezTo>
                    <a:cubicBezTo>
                      <a:pt x="1229707" y="545244"/>
                      <a:pt x="962713" y="168465"/>
                      <a:pt x="582201" y="7522"/>
                    </a:cubicBezTo>
                    <a:lnTo>
                      <a:pt x="561650" y="0"/>
                    </a:lnTo>
                    <a:close/>
                  </a:path>
                </a:pathLst>
              </a:cu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7" name="Oval 76"/>
          <p:cNvSpPr/>
          <p:nvPr/>
        </p:nvSpPr>
        <p:spPr>
          <a:xfrm>
            <a:off x="3580577" y="6565081"/>
            <a:ext cx="1805090" cy="34991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78"/>
          <p:cNvGrpSpPr/>
          <p:nvPr/>
        </p:nvGrpSpPr>
        <p:grpSpPr>
          <a:xfrm>
            <a:off x="1343472" y="4015516"/>
            <a:ext cx="839197" cy="2842484"/>
            <a:chOff x="3319726" y="3406499"/>
            <a:chExt cx="991923" cy="3249721"/>
          </a:xfrm>
        </p:grpSpPr>
        <p:grpSp>
          <p:nvGrpSpPr>
            <p:cNvPr id="7" name="Group 79"/>
            <p:cNvGrpSpPr/>
            <p:nvPr/>
          </p:nvGrpSpPr>
          <p:grpSpPr>
            <a:xfrm>
              <a:off x="3349236" y="3406499"/>
              <a:ext cx="940813" cy="3249721"/>
              <a:chOff x="3349236" y="3406499"/>
              <a:chExt cx="940813" cy="3249721"/>
            </a:xfrm>
          </p:grpSpPr>
          <p:sp>
            <p:nvSpPr>
              <p:cNvPr id="88" name="Freeform 87"/>
              <p:cNvSpPr/>
              <p:nvPr/>
            </p:nvSpPr>
            <p:spPr>
              <a:xfrm flipV="1">
                <a:off x="3349236" y="3458658"/>
                <a:ext cx="940813" cy="3197562"/>
              </a:xfrm>
              <a:custGeom>
                <a:avLst/>
                <a:gdLst>
                  <a:gd name="connsiteX0" fmla="*/ 0 w 940813"/>
                  <a:gd name="connsiteY0" fmla="*/ 3496036 h 3496036"/>
                  <a:gd name="connsiteX1" fmla="*/ 940535 w 940813"/>
                  <a:gd name="connsiteY1" fmla="*/ 3496036 h 3496036"/>
                  <a:gd name="connsiteX2" fmla="*/ 940535 w 940813"/>
                  <a:gd name="connsiteY2" fmla="*/ 887080 h 3496036"/>
                  <a:gd name="connsiteX3" fmla="*/ 940813 w 940813"/>
                  <a:gd name="connsiteY3" fmla="*/ 887080 h 3496036"/>
                  <a:gd name="connsiteX4" fmla="*/ 470407 w 940813"/>
                  <a:gd name="connsiteY4" fmla="*/ 0 h 3496036"/>
                  <a:gd name="connsiteX5" fmla="*/ 139 w 940813"/>
                  <a:gd name="connsiteY5" fmla="*/ 886818 h 3496036"/>
                  <a:gd name="connsiteX6" fmla="*/ 0 w 940813"/>
                  <a:gd name="connsiteY6" fmla="*/ 886818 h 3496036"/>
                  <a:gd name="connsiteX7" fmla="*/ 0 w 940813"/>
                  <a:gd name="connsiteY7" fmla="*/ 887080 h 3496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40813" h="3496036">
                    <a:moveTo>
                      <a:pt x="0" y="3496036"/>
                    </a:moveTo>
                    <a:lnTo>
                      <a:pt x="940535" y="3496036"/>
                    </a:lnTo>
                    <a:lnTo>
                      <a:pt x="940535" y="887080"/>
                    </a:lnTo>
                    <a:lnTo>
                      <a:pt x="940813" y="887080"/>
                    </a:lnTo>
                    <a:lnTo>
                      <a:pt x="470407" y="0"/>
                    </a:lnTo>
                    <a:lnTo>
                      <a:pt x="139" y="886818"/>
                    </a:lnTo>
                    <a:lnTo>
                      <a:pt x="0" y="886818"/>
                    </a:lnTo>
                    <a:lnTo>
                      <a:pt x="0" y="8870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DE2C5"/>
                  </a:gs>
                  <a:gs pos="83000">
                    <a:srgbClr val="EDB791"/>
                  </a:gs>
                  <a:gs pos="100000">
                    <a:srgbClr val="D29E73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Freeform 88"/>
              <p:cNvSpPr/>
              <p:nvPr/>
            </p:nvSpPr>
            <p:spPr>
              <a:xfrm>
                <a:off x="3699809" y="6346554"/>
                <a:ext cx="206467" cy="177143"/>
              </a:xfrm>
              <a:custGeom>
                <a:avLst/>
                <a:gdLst>
                  <a:gd name="connsiteX0" fmla="*/ 0 w 206467"/>
                  <a:gd name="connsiteY0" fmla="*/ 0 h 177143"/>
                  <a:gd name="connsiteX1" fmla="*/ 206467 w 206467"/>
                  <a:gd name="connsiteY1" fmla="*/ 177143 h 177143"/>
                  <a:gd name="connsiteX2" fmla="*/ 206467 w 206467"/>
                  <a:gd name="connsiteY2" fmla="*/ 177143 h 177143"/>
                  <a:gd name="connsiteX3" fmla="*/ 0 w 206467"/>
                  <a:gd name="connsiteY3" fmla="*/ 0 h 177143"/>
                  <a:gd name="connsiteX4" fmla="*/ 0 w 206467"/>
                  <a:gd name="connsiteY4" fmla="*/ 0 h 177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467" h="177143">
                    <a:moveTo>
                      <a:pt x="0" y="0"/>
                    </a:moveTo>
                    <a:lnTo>
                      <a:pt x="206467" y="177143"/>
                    </a:lnTo>
                    <a:lnTo>
                      <a:pt x="206467" y="17714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66CAF"/>
                  </a:gs>
                  <a:gs pos="100000">
                    <a:srgbClr val="9B89C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reeform 89"/>
              <p:cNvSpPr/>
              <p:nvPr/>
            </p:nvSpPr>
            <p:spPr>
              <a:xfrm>
                <a:off x="3593909" y="3737336"/>
                <a:ext cx="451189" cy="2066322"/>
              </a:xfrm>
              <a:custGeom>
                <a:avLst/>
                <a:gdLst>
                  <a:gd name="connsiteX0" fmla="*/ 0 w 451189"/>
                  <a:gd name="connsiteY0" fmla="*/ 0 h 2225348"/>
                  <a:gd name="connsiteX1" fmla="*/ 451189 w 451189"/>
                  <a:gd name="connsiteY1" fmla="*/ 0 h 2225348"/>
                  <a:gd name="connsiteX2" fmla="*/ 451189 w 451189"/>
                  <a:gd name="connsiteY2" fmla="*/ 2038397 h 2225348"/>
                  <a:gd name="connsiteX3" fmla="*/ 447870 w 451189"/>
                  <a:gd name="connsiteY3" fmla="*/ 2035549 h 2225348"/>
                  <a:gd name="connsiteX4" fmla="*/ 226652 w 451189"/>
                  <a:gd name="connsiteY4" fmla="*/ 2225348 h 2225348"/>
                  <a:gd name="connsiteX5" fmla="*/ 206467 w 451189"/>
                  <a:gd name="connsiteY5" fmla="*/ 2225348 h 2225348"/>
                  <a:gd name="connsiteX6" fmla="*/ 0 w 451189"/>
                  <a:gd name="connsiteY6" fmla="*/ 2048205 h 2225348"/>
                  <a:gd name="connsiteX7" fmla="*/ 0 w 451189"/>
                  <a:gd name="connsiteY7" fmla="*/ 0 h 2225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1189" h="2225348">
                    <a:moveTo>
                      <a:pt x="0" y="0"/>
                    </a:moveTo>
                    <a:lnTo>
                      <a:pt x="451189" y="0"/>
                    </a:lnTo>
                    <a:lnTo>
                      <a:pt x="451189" y="2038397"/>
                    </a:lnTo>
                    <a:lnTo>
                      <a:pt x="447870" y="2035549"/>
                    </a:lnTo>
                    <a:lnTo>
                      <a:pt x="226652" y="2225348"/>
                    </a:lnTo>
                    <a:lnTo>
                      <a:pt x="206467" y="2225348"/>
                    </a:lnTo>
                    <a:lnTo>
                      <a:pt x="0" y="2048205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66CAF"/>
                  </a:gs>
                  <a:gs pos="100000">
                    <a:srgbClr val="9B89C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Freeform 90"/>
              <p:cNvSpPr/>
              <p:nvPr/>
            </p:nvSpPr>
            <p:spPr>
              <a:xfrm>
                <a:off x="3349236" y="3737336"/>
                <a:ext cx="244673" cy="2118481"/>
              </a:xfrm>
              <a:custGeom>
                <a:avLst/>
                <a:gdLst>
                  <a:gd name="connsiteX0" fmla="*/ 0 w 244673"/>
                  <a:gd name="connsiteY0" fmla="*/ 0 h 2118481"/>
                  <a:gd name="connsiteX1" fmla="*/ 244673 w 244673"/>
                  <a:gd name="connsiteY1" fmla="*/ 0 h 2118481"/>
                  <a:gd name="connsiteX2" fmla="*/ 244673 w 244673"/>
                  <a:gd name="connsiteY2" fmla="*/ 1899082 h 2118481"/>
                  <a:gd name="connsiteX3" fmla="*/ 232036 w 244673"/>
                  <a:gd name="connsiteY3" fmla="*/ 1886445 h 2118481"/>
                  <a:gd name="connsiteX4" fmla="*/ 0 w 244673"/>
                  <a:gd name="connsiteY4" fmla="*/ 2118481 h 2118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673" h="2118481">
                    <a:moveTo>
                      <a:pt x="0" y="0"/>
                    </a:moveTo>
                    <a:lnTo>
                      <a:pt x="244673" y="0"/>
                    </a:lnTo>
                    <a:lnTo>
                      <a:pt x="244673" y="1899082"/>
                    </a:lnTo>
                    <a:lnTo>
                      <a:pt x="232036" y="1886445"/>
                    </a:lnTo>
                    <a:lnTo>
                      <a:pt x="0" y="211848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B9492"/>
                  </a:gs>
                  <a:gs pos="100000">
                    <a:srgbClr val="24BBBA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Freeform 91"/>
              <p:cNvSpPr/>
              <p:nvPr/>
            </p:nvSpPr>
            <p:spPr>
              <a:xfrm flipH="1">
                <a:off x="4045098" y="3737337"/>
                <a:ext cx="244673" cy="2118481"/>
              </a:xfrm>
              <a:custGeom>
                <a:avLst/>
                <a:gdLst>
                  <a:gd name="connsiteX0" fmla="*/ 0 w 244673"/>
                  <a:gd name="connsiteY0" fmla="*/ 0 h 2118481"/>
                  <a:gd name="connsiteX1" fmla="*/ 244673 w 244673"/>
                  <a:gd name="connsiteY1" fmla="*/ 0 h 2118481"/>
                  <a:gd name="connsiteX2" fmla="*/ 244673 w 244673"/>
                  <a:gd name="connsiteY2" fmla="*/ 1899082 h 2118481"/>
                  <a:gd name="connsiteX3" fmla="*/ 232036 w 244673"/>
                  <a:gd name="connsiteY3" fmla="*/ 1886445 h 2118481"/>
                  <a:gd name="connsiteX4" fmla="*/ 0 w 244673"/>
                  <a:gd name="connsiteY4" fmla="*/ 2118481 h 2118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673" h="2118481">
                    <a:moveTo>
                      <a:pt x="0" y="0"/>
                    </a:moveTo>
                    <a:lnTo>
                      <a:pt x="244673" y="0"/>
                    </a:lnTo>
                    <a:lnTo>
                      <a:pt x="244673" y="1899082"/>
                    </a:lnTo>
                    <a:lnTo>
                      <a:pt x="232036" y="1886445"/>
                    </a:lnTo>
                    <a:lnTo>
                      <a:pt x="0" y="211848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A4457"/>
                  </a:gs>
                  <a:gs pos="100000">
                    <a:srgbClr val="EC6173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Freeform 92"/>
              <p:cNvSpPr/>
              <p:nvPr/>
            </p:nvSpPr>
            <p:spPr>
              <a:xfrm flipV="1">
                <a:off x="3706000" y="6447201"/>
                <a:ext cx="227006" cy="195768"/>
              </a:xfrm>
              <a:custGeom>
                <a:avLst/>
                <a:gdLst>
                  <a:gd name="connsiteX0" fmla="*/ 0 w 227006"/>
                  <a:gd name="connsiteY0" fmla="*/ 195768 h 195768"/>
                  <a:gd name="connsiteX1" fmla="*/ 227006 w 227006"/>
                  <a:gd name="connsiteY1" fmla="*/ 195768 h 195768"/>
                  <a:gd name="connsiteX2" fmla="*/ 113503 w 227006"/>
                  <a:gd name="connsiteY2" fmla="*/ 0 h 195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7006" h="195768">
                    <a:moveTo>
                      <a:pt x="0" y="195768"/>
                    </a:moveTo>
                    <a:lnTo>
                      <a:pt x="227006" y="195768"/>
                    </a:lnTo>
                    <a:lnTo>
                      <a:pt x="113503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89000"/>
                    </a:schemeClr>
                  </a:gs>
                  <a:gs pos="23000">
                    <a:schemeClr val="tx1">
                      <a:lumMod val="65000"/>
                      <a:lumOff val="35000"/>
                    </a:schemeClr>
                  </a:gs>
                  <a:gs pos="69000">
                    <a:schemeClr val="tx1">
                      <a:lumMod val="75000"/>
                      <a:lumOff val="25000"/>
                    </a:schemeClr>
                  </a:gs>
                  <a:gs pos="97000">
                    <a:schemeClr val="tx1">
                      <a:lumMod val="95000"/>
                      <a:lumOff val="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3349236" y="3406499"/>
                <a:ext cx="940535" cy="401186"/>
              </a:xfrm>
              <a:prstGeom prst="rect">
                <a:avLst/>
              </a:prstGeom>
              <a:gradFill flip="none" rotWithShape="1">
                <a:gsLst>
                  <a:gs pos="71000">
                    <a:schemeClr val="bg1">
                      <a:lumMod val="95000"/>
                    </a:schemeClr>
                  </a:gs>
                  <a:gs pos="55000">
                    <a:schemeClr val="bg2">
                      <a:lumMod val="50000"/>
                    </a:schemeClr>
                  </a:gs>
                  <a:gs pos="0">
                    <a:schemeClr val="tx1">
                      <a:lumMod val="50000"/>
                      <a:lumOff val="50000"/>
                    </a:schemeClr>
                  </a:gs>
                  <a:gs pos="31000">
                    <a:schemeClr val="bg1">
                      <a:lumMod val="95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lin ang="10800000" scaled="1"/>
                <a:tileRect/>
              </a:gradFill>
              <a:ln w="63500" cmpd="dbl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1" name="Rectangle 80"/>
            <p:cNvSpPr/>
            <p:nvPr/>
          </p:nvSpPr>
          <p:spPr>
            <a:xfrm>
              <a:off x="3319726" y="3449925"/>
              <a:ext cx="991923" cy="72995"/>
            </a:xfrm>
            <a:prstGeom prst="rect">
              <a:avLst/>
            </a:prstGeom>
            <a:gradFill>
              <a:gsLst>
                <a:gs pos="55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lin ang="10800000" scaled="1"/>
            </a:gradFill>
            <a:ln w="63500" cmpd="dbl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3319726" y="3698193"/>
              <a:ext cx="991923" cy="72995"/>
            </a:xfrm>
            <a:prstGeom prst="rect">
              <a:avLst/>
            </a:prstGeom>
            <a:gradFill>
              <a:gsLst>
                <a:gs pos="55000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lin ang="10800000" scaled="1"/>
            </a:gradFill>
            <a:ln w="63500" cmpd="dbl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3787976" y="3571335"/>
              <a:ext cx="72070" cy="7207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3960074" y="3575671"/>
              <a:ext cx="67734" cy="6773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4118415" y="3579825"/>
              <a:ext cx="60521" cy="60521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 rot="5400000">
              <a:off x="3616395" y="3572122"/>
              <a:ext cx="67734" cy="6773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 rot="5400000">
              <a:off x="3441311" y="3574521"/>
              <a:ext cx="60521" cy="60521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695400" y="1196752"/>
            <a:ext cx="929179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dirty="0" smtClean="0"/>
              <a:t>Taking the</a:t>
            </a:r>
          </a:p>
          <a:p>
            <a:r>
              <a:rPr lang="en-IN" sz="3200" dirty="0" smtClean="0"/>
              <a:t> SWAYAM </a:t>
            </a:r>
          </a:p>
          <a:p>
            <a:r>
              <a:rPr lang="en-IN" sz="3200" dirty="0" smtClean="0"/>
              <a:t>Initiative </a:t>
            </a:r>
          </a:p>
          <a:p>
            <a:r>
              <a:rPr lang="en-IN" sz="3200" dirty="0" smtClean="0"/>
              <a:t>forward</a:t>
            </a:r>
          </a:p>
        </p:txBody>
      </p:sp>
    </p:spTree>
    <p:extLst>
      <p:ext uri="{BB962C8B-B14F-4D97-AF65-F5344CB8AC3E}">
        <p14:creationId xmlns="" xmlns:p14="http://schemas.microsoft.com/office/powerpoint/2010/main" val="12418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  <p:bldP spid="59" grpId="0" animBg="1"/>
      <p:bldP spid="63" grpId="0" animBg="1"/>
      <p:bldP spid="77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="" xmlns:a16="http://schemas.microsoft.com/office/drawing/2014/main" id="{1D5C015F-C36D-4C35-9B5D-0E9358D57DDC}"/>
              </a:ext>
            </a:extLst>
          </p:cNvPr>
          <p:cNvGrpSpPr/>
          <p:nvPr/>
        </p:nvGrpSpPr>
        <p:grpSpPr>
          <a:xfrm rot="17411703" flipH="1">
            <a:off x="2994654" y="2759432"/>
            <a:ext cx="3946380" cy="3242007"/>
            <a:chOff x="8905668" y="770922"/>
            <a:chExt cx="2564558" cy="2058872"/>
          </a:xfrm>
          <a:solidFill>
            <a:srgbClr val="136D48"/>
          </a:solidFill>
        </p:grpSpPr>
        <p:sp>
          <p:nvSpPr>
            <p:cNvPr id="64" name="Oval 2">
              <a:extLst>
                <a:ext uri="{FF2B5EF4-FFF2-40B4-BE49-F238E27FC236}">
                  <a16:creationId xmlns="" xmlns:a16="http://schemas.microsoft.com/office/drawing/2014/main" id="{44FE18F3-D154-448D-B75A-89BFCC491D22}"/>
                </a:ext>
              </a:extLst>
            </p:cNvPr>
            <p:cNvSpPr/>
            <p:nvPr/>
          </p:nvSpPr>
          <p:spPr>
            <a:xfrm>
              <a:off x="8905668" y="770922"/>
              <a:ext cx="2564558" cy="2058872"/>
            </a:xfrm>
            <a:custGeom>
              <a:avLst/>
              <a:gdLst>
                <a:gd name="connsiteX0" fmla="*/ 0 w 2456597"/>
                <a:gd name="connsiteY0" fmla="*/ 1098645 h 2197289"/>
                <a:gd name="connsiteX1" fmla="*/ 1228299 w 2456597"/>
                <a:gd name="connsiteY1" fmla="*/ 0 h 2197289"/>
                <a:gd name="connsiteX2" fmla="*/ 2456598 w 2456597"/>
                <a:gd name="connsiteY2" fmla="*/ 1098645 h 2197289"/>
                <a:gd name="connsiteX3" fmla="*/ 1228299 w 2456597"/>
                <a:gd name="connsiteY3" fmla="*/ 2197290 h 2197289"/>
                <a:gd name="connsiteX4" fmla="*/ 0 w 2456597"/>
                <a:gd name="connsiteY4" fmla="*/ 1098645 h 2197289"/>
                <a:gd name="connsiteX0" fmla="*/ 0 w 2456598"/>
                <a:gd name="connsiteY0" fmla="*/ 1065307 h 2163952"/>
                <a:gd name="connsiteX1" fmla="*/ 1228299 w 2456598"/>
                <a:gd name="connsiteY1" fmla="*/ 0 h 2163952"/>
                <a:gd name="connsiteX2" fmla="*/ 2456598 w 2456598"/>
                <a:gd name="connsiteY2" fmla="*/ 1065307 h 2163952"/>
                <a:gd name="connsiteX3" fmla="*/ 1228299 w 2456598"/>
                <a:gd name="connsiteY3" fmla="*/ 2163952 h 2163952"/>
                <a:gd name="connsiteX4" fmla="*/ 0 w 2456598"/>
                <a:gd name="connsiteY4" fmla="*/ 1065307 h 2163952"/>
                <a:gd name="connsiteX0" fmla="*/ 0 w 2456598"/>
                <a:gd name="connsiteY0" fmla="*/ 1065307 h 2106802"/>
                <a:gd name="connsiteX1" fmla="*/ 1228299 w 2456598"/>
                <a:gd name="connsiteY1" fmla="*/ 0 h 2106802"/>
                <a:gd name="connsiteX2" fmla="*/ 2456598 w 2456598"/>
                <a:gd name="connsiteY2" fmla="*/ 1065307 h 2106802"/>
                <a:gd name="connsiteX3" fmla="*/ 1228299 w 2456598"/>
                <a:gd name="connsiteY3" fmla="*/ 2106802 h 2106802"/>
                <a:gd name="connsiteX4" fmla="*/ 0 w 2456598"/>
                <a:gd name="connsiteY4" fmla="*/ 1065307 h 2106802"/>
                <a:gd name="connsiteX0" fmla="*/ 0 w 2456598"/>
                <a:gd name="connsiteY0" fmla="*/ 1065307 h 2106802"/>
                <a:gd name="connsiteX1" fmla="*/ 1228299 w 2456598"/>
                <a:gd name="connsiteY1" fmla="*/ 0 h 2106802"/>
                <a:gd name="connsiteX2" fmla="*/ 2456598 w 2456598"/>
                <a:gd name="connsiteY2" fmla="*/ 1065307 h 2106802"/>
                <a:gd name="connsiteX3" fmla="*/ 1228299 w 2456598"/>
                <a:gd name="connsiteY3" fmla="*/ 2106802 h 2106802"/>
                <a:gd name="connsiteX4" fmla="*/ 0 w 2456598"/>
                <a:gd name="connsiteY4" fmla="*/ 1065307 h 2106802"/>
                <a:gd name="connsiteX0" fmla="*/ 0 w 2467693"/>
                <a:gd name="connsiteY0" fmla="*/ 1065307 h 2106802"/>
                <a:gd name="connsiteX1" fmla="*/ 1228299 w 2467693"/>
                <a:gd name="connsiteY1" fmla="*/ 0 h 2106802"/>
                <a:gd name="connsiteX2" fmla="*/ 2456598 w 2467693"/>
                <a:gd name="connsiteY2" fmla="*/ 1065307 h 2106802"/>
                <a:gd name="connsiteX3" fmla="*/ 1228299 w 2467693"/>
                <a:gd name="connsiteY3" fmla="*/ 2106802 h 2106802"/>
                <a:gd name="connsiteX4" fmla="*/ 0 w 2467693"/>
                <a:gd name="connsiteY4" fmla="*/ 1065307 h 2106802"/>
                <a:gd name="connsiteX0" fmla="*/ 0 w 2467624"/>
                <a:gd name="connsiteY0" fmla="*/ 1065307 h 2073465"/>
                <a:gd name="connsiteX1" fmla="*/ 1228299 w 2467624"/>
                <a:gd name="connsiteY1" fmla="*/ 0 h 2073465"/>
                <a:gd name="connsiteX2" fmla="*/ 2456598 w 2467624"/>
                <a:gd name="connsiteY2" fmla="*/ 1065307 h 2073465"/>
                <a:gd name="connsiteX3" fmla="*/ 1223537 w 2467624"/>
                <a:gd name="connsiteY3" fmla="*/ 2073465 h 2073465"/>
                <a:gd name="connsiteX4" fmla="*/ 0 w 2467624"/>
                <a:gd name="connsiteY4" fmla="*/ 1065307 h 2073465"/>
                <a:gd name="connsiteX0" fmla="*/ 0 w 2467624"/>
                <a:gd name="connsiteY0" fmla="*/ 1065307 h 2073465"/>
                <a:gd name="connsiteX1" fmla="*/ 1228299 w 2467624"/>
                <a:gd name="connsiteY1" fmla="*/ 0 h 2073465"/>
                <a:gd name="connsiteX2" fmla="*/ 2456598 w 2467624"/>
                <a:gd name="connsiteY2" fmla="*/ 1065307 h 2073465"/>
                <a:gd name="connsiteX3" fmla="*/ 1223537 w 2467624"/>
                <a:gd name="connsiteY3" fmla="*/ 2073465 h 2073465"/>
                <a:gd name="connsiteX4" fmla="*/ 0 w 2467624"/>
                <a:gd name="connsiteY4" fmla="*/ 1065307 h 2073465"/>
                <a:gd name="connsiteX0" fmla="*/ 0 w 2467624"/>
                <a:gd name="connsiteY0" fmla="*/ 1065307 h 2073465"/>
                <a:gd name="connsiteX1" fmla="*/ 1228299 w 2467624"/>
                <a:gd name="connsiteY1" fmla="*/ 0 h 2073465"/>
                <a:gd name="connsiteX2" fmla="*/ 2456598 w 2467624"/>
                <a:gd name="connsiteY2" fmla="*/ 1065307 h 2073465"/>
                <a:gd name="connsiteX3" fmla="*/ 1223537 w 2467624"/>
                <a:gd name="connsiteY3" fmla="*/ 2073465 h 2073465"/>
                <a:gd name="connsiteX4" fmla="*/ 0 w 2467624"/>
                <a:gd name="connsiteY4" fmla="*/ 1065307 h 2073465"/>
                <a:gd name="connsiteX0" fmla="*/ 0 w 2467624"/>
                <a:gd name="connsiteY0" fmla="*/ 1065307 h 2073465"/>
                <a:gd name="connsiteX1" fmla="*/ 1228299 w 2467624"/>
                <a:gd name="connsiteY1" fmla="*/ 0 h 2073465"/>
                <a:gd name="connsiteX2" fmla="*/ 2456598 w 2467624"/>
                <a:gd name="connsiteY2" fmla="*/ 1065307 h 2073465"/>
                <a:gd name="connsiteX3" fmla="*/ 1223537 w 2467624"/>
                <a:gd name="connsiteY3" fmla="*/ 2073465 h 2073465"/>
                <a:gd name="connsiteX4" fmla="*/ 0 w 2467624"/>
                <a:gd name="connsiteY4" fmla="*/ 1065307 h 2073465"/>
                <a:gd name="connsiteX0" fmla="*/ 0 w 2458338"/>
                <a:gd name="connsiteY0" fmla="*/ 1065307 h 2073465"/>
                <a:gd name="connsiteX1" fmla="*/ 1228299 w 2458338"/>
                <a:gd name="connsiteY1" fmla="*/ 0 h 2073465"/>
                <a:gd name="connsiteX2" fmla="*/ 2456598 w 2458338"/>
                <a:gd name="connsiteY2" fmla="*/ 1065307 h 2073465"/>
                <a:gd name="connsiteX3" fmla="*/ 1223537 w 2458338"/>
                <a:gd name="connsiteY3" fmla="*/ 2073465 h 2073465"/>
                <a:gd name="connsiteX4" fmla="*/ 0 w 2458338"/>
                <a:gd name="connsiteY4" fmla="*/ 1065307 h 2073465"/>
                <a:gd name="connsiteX0" fmla="*/ 0 w 2458338"/>
                <a:gd name="connsiteY0" fmla="*/ 1065307 h 2073465"/>
                <a:gd name="connsiteX1" fmla="*/ 1228299 w 2458338"/>
                <a:gd name="connsiteY1" fmla="*/ 0 h 2073465"/>
                <a:gd name="connsiteX2" fmla="*/ 2456598 w 2458338"/>
                <a:gd name="connsiteY2" fmla="*/ 1065307 h 2073465"/>
                <a:gd name="connsiteX3" fmla="*/ 1223537 w 2458338"/>
                <a:gd name="connsiteY3" fmla="*/ 2073465 h 2073465"/>
                <a:gd name="connsiteX4" fmla="*/ 0 w 2458338"/>
                <a:gd name="connsiteY4" fmla="*/ 1065307 h 2073465"/>
                <a:gd name="connsiteX0" fmla="*/ 0 w 2458338"/>
                <a:gd name="connsiteY0" fmla="*/ 1065307 h 2073465"/>
                <a:gd name="connsiteX1" fmla="*/ 1228299 w 2458338"/>
                <a:gd name="connsiteY1" fmla="*/ 0 h 2073465"/>
                <a:gd name="connsiteX2" fmla="*/ 2456598 w 2458338"/>
                <a:gd name="connsiteY2" fmla="*/ 1065307 h 2073465"/>
                <a:gd name="connsiteX3" fmla="*/ 1223537 w 2458338"/>
                <a:gd name="connsiteY3" fmla="*/ 2073465 h 2073465"/>
                <a:gd name="connsiteX4" fmla="*/ 0 w 2458338"/>
                <a:gd name="connsiteY4" fmla="*/ 1065307 h 2073465"/>
                <a:gd name="connsiteX0" fmla="*/ 0 w 2458338"/>
                <a:gd name="connsiteY0" fmla="*/ 1036732 h 2044890"/>
                <a:gd name="connsiteX1" fmla="*/ 1228299 w 2458338"/>
                <a:gd name="connsiteY1" fmla="*/ 0 h 2044890"/>
                <a:gd name="connsiteX2" fmla="*/ 2456598 w 2458338"/>
                <a:gd name="connsiteY2" fmla="*/ 1036732 h 2044890"/>
                <a:gd name="connsiteX3" fmla="*/ 1223537 w 2458338"/>
                <a:gd name="connsiteY3" fmla="*/ 2044890 h 2044890"/>
                <a:gd name="connsiteX4" fmla="*/ 0 w 2458338"/>
                <a:gd name="connsiteY4" fmla="*/ 1036732 h 2044890"/>
                <a:gd name="connsiteX0" fmla="*/ 0 w 2476875"/>
                <a:gd name="connsiteY0" fmla="*/ 782231 h 2050931"/>
                <a:gd name="connsiteX1" fmla="*/ 1247349 w 2476875"/>
                <a:gd name="connsiteY1" fmla="*/ 2674 h 2050931"/>
                <a:gd name="connsiteX2" fmla="*/ 2475648 w 2476875"/>
                <a:gd name="connsiteY2" fmla="*/ 1039406 h 2050931"/>
                <a:gd name="connsiteX3" fmla="*/ 1242587 w 2476875"/>
                <a:gd name="connsiteY3" fmla="*/ 2047564 h 2050931"/>
                <a:gd name="connsiteX4" fmla="*/ 0 w 2476875"/>
                <a:gd name="connsiteY4" fmla="*/ 782231 h 2050931"/>
                <a:gd name="connsiteX0" fmla="*/ 116683 w 2593540"/>
                <a:gd name="connsiteY0" fmla="*/ 782008 h 2083560"/>
                <a:gd name="connsiteX1" fmla="*/ 1364032 w 2593540"/>
                <a:gd name="connsiteY1" fmla="*/ 2451 h 2083560"/>
                <a:gd name="connsiteX2" fmla="*/ 2592331 w 2593540"/>
                <a:gd name="connsiteY2" fmla="*/ 1039183 h 2083560"/>
                <a:gd name="connsiteX3" fmla="*/ 1359270 w 2593540"/>
                <a:gd name="connsiteY3" fmla="*/ 2047341 h 2083560"/>
                <a:gd name="connsiteX4" fmla="*/ 194235 w 2593540"/>
                <a:gd name="connsiteY4" fmla="*/ 1757964 h 2083560"/>
                <a:gd name="connsiteX5" fmla="*/ 116683 w 2593540"/>
                <a:gd name="connsiteY5" fmla="*/ 782008 h 2083560"/>
                <a:gd name="connsiteX0" fmla="*/ 116683 w 2623856"/>
                <a:gd name="connsiteY0" fmla="*/ 782008 h 2048002"/>
                <a:gd name="connsiteX1" fmla="*/ 1364032 w 2623856"/>
                <a:gd name="connsiteY1" fmla="*/ 2451 h 2048002"/>
                <a:gd name="connsiteX2" fmla="*/ 2592331 w 2623856"/>
                <a:gd name="connsiteY2" fmla="*/ 1039183 h 2048002"/>
                <a:gd name="connsiteX3" fmla="*/ 2265922 w 2623856"/>
                <a:gd name="connsiteY3" fmla="*/ 1810351 h 2048002"/>
                <a:gd name="connsiteX4" fmla="*/ 1359270 w 2623856"/>
                <a:gd name="connsiteY4" fmla="*/ 2047341 h 2048002"/>
                <a:gd name="connsiteX5" fmla="*/ 194235 w 2623856"/>
                <a:gd name="connsiteY5" fmla="*/ 1757964 h 2048002"/>
                <a:gd name="connsiteX6" fmla="*/ 116683 w 2623856"/>
                <a:gd name="connsiteY6" fmla="*/ 782008 h 2048002"/>
                <a:gd name="connsiteX0" fmla="*/ 116683 w 2594326"/>
                <a:gd name="connsiteY0" fmla="*/ 801823 h 2067817"/>
                <a:gd name="connsiteX1" fmla="*/ 1364032 w 2594326"/>
                <a:gd name="connsiteY1" fmla="*/ 22266 h 2067817"/>
                <a:gd name="connsiteX2" fmla="*/ 2227822 w 2594326"/>
                <a:gd name="connsiteY2" fmla="*/ 287116 h 2067817"/>
                <a:gd name="connsiteX3" fmla="*/ 2592331 w 2594326"/>
                <a:gd name="connsiteY3" fmla="*/ 1058998 h 2067817"/>
                <a:gd name="connsiteX4" fmla="*/ 2265922 w 2594326"/>
                <a:gd name="connsiteY4" fmla="*/ 1830166 h 2067817"/>
                <a:gd name="connsiteX5" fmla="*/ 1359270 w 2594326"/>
                <a:gd name="connsiteY5" fmla="*/ 2067156 h 2067817"/>
                <a:gd name="connsiteX6" fmla="*/ 194235 w 2594326"/>
                <a:gd name="connsiteY6" fmla="*/ 1777779 h 2067817"/>
                <a:gd name="connsiteX7" fmla="*/ 116683 w 2594326"/>
                <a:gd name="connsiteY7" fmla="*/ 801823 h 2067817"/>
                <a:gd name="connsiteX0" fmla="*/ 64270 w 2541913"/>
                <a:gd name="connsiteY0" fmla="*/ 780019 h 2046013"/>
                <a:gd name="connsiteX1" fmla="*/ 546634 w 2541913"/>
                <a:gd name="connsiteY1" fmla="*/ 217688 h 2046013"/>
                <a:gd name="connsiteX2" fmla="*/ 1311619 w 2541913"/>
                <a:gd name="connsiteY2" fmla="*/ 462 h 2046013"/>
                <a:gd name="connsiteX3" fmla="*/ 2175409 w 2541913"/>
                <a:gd name="connsiteY3" fmla="*/ 265312 h 2046013"/>
                <a:gd name="connsiteX4" fmla="*/ 2539918 w 2541913"/>
                <a:gd name="connsiteY4" fmla="*/ 1037194 h 2046013"/>
                <a:gd name="connsiteX5" fmla="*/ 2213509 w 2541913"/>
                <a:gd name="connsiteY5" fmla="*/ 1808362 h 2046013"/>
                <a:gd name="connsiteX6" fmla="*/ 1306857 w 2541913"/>
                <a:gd name="connsiteY6" fmla="*/ 2045352 h 2046013"/>
                <a:gd name="connsiteX7" fmla="*/ 141822 w 2541913"/>
                <a:gd name="connsiteY7" fmla="*/ 1755975 h 2046013"/>
                <a:gd name="connsiteX8" fmla="*/ 64270 w 2541913"/>
                <a:gd name="connsiteY8" fmla="*/ 780019 h 2046013"/>
                <a:gd name="connsiteX0" fmla="*/ 64270 w 2541913"/>
                <a:gd name="connsiteY0" fmla="*/ 793407 h 2059401"/>
                <a:gd name="connsiteX1" fmla="*/ 546634 w 2541913"/>
                <a:gd name="connsiteY1" fmla="*/ 231076 h 2059401"/>
                <a:gd name="connsiteX2" fmla="*/ 1311619 w 2541913"/>
                <a:gd name="connsiteY2" fmla="*/ 13850 h 2059401"/>
                <a:gd name="connsiteX3" fmla="*/ 1756309 w 2541913"/>
                <a:gd name="connsiteY3" fmla="*/ 50101 h 2059401"/>
                <a:gd name="connsiteX4" fmla="*/ 2175409 w 2541913"/>
                <a:gd name="connsiteY4" fmla="*/ 278700 h 2059401"/>
                <a:gd name="connsiteX5" fmla="*/ 2539918 w 2541913"/>
                <a:gd name="connsiteY5" fmla="*/ 1050582 h 2059401"/>
                <a:gd name="connsiteX6" fmla="*/ 2213509 w 2541913"/>
                <a:gd name="connsiteY6" fmla="*/ 1821750 h 2059401"/>
                <a:gd name="connsiteX7" fmla="*/ 1306857 w 2541913"/>
                <a:gd name="connsiteY7" fmla="*/ 2058740 h 2059401"/>
                <a:gd name="connsiteX8" fmla="*/ 141822 w 2541913"/>
                <a:gd name="connsiteY8" fmla="*/ 1769363 h 2059401"/>
                <a:gd name="connsiteX9" fmla="*/ 64270 w 2541913"/>
                <a:gd name="connsiteY9" fmla="*/ 793407 h 2059401"/>
                <a:gd name="connsiteX0" fmla="*/ 64270 w 2541913"/>
                <a:gd name="connsiteY0" fmla="*/ 783312 h 2049306"/>
                <a:gd name="connsiteX1" fmla="*/ 546634 w 2541913"/>
                <a:gd name="connsiteY1" fmla="*/ 220981 h 2049306"/>
                <a:gd name="connsiteX2" fmla="*/ 1003834 w 2541913"/>
                <a:gd name="connsiteY2" fmla="*/ 25718 h 2049306"/>
                <a:gd name="connsiteX3" fmla="*/ 1311619 w 2541913"/>
                <a:gd name="connsiteY3" fmla="*/ 3755 h 2049306"/>
                <a:gd name="connsiteX4" fmla="*/ 1756309 w 2541913"/>
                <a:gd name="connsiteY4" fmla="*/ 40006 h 2049306"/>
                <a:gd name="connsiteX5" fmla="*/ 2175409 w 2541913"/>
                <a:gd name="connsiteY5" fmla="*/ 268605 h 2049306"/>
                <a:gd name="connsiteX6" fmla="*/ 2539918 w 2541913"/>
                <a:gd name="connsiteY6" fmla="*/ 1040487 h 2049306"/>
                <a:gd name="connsiteX7" fmla="*/ 2213509 w 2541913"/>
                <a:gd name="connsiteY7" fmla="*/ 1811655 h 2049306"/>
                <a:gd name="connsiteX8" fmla="*/ 1306857 w 2541913"/>
                <a:gd name="connsiteY8" fmla="*/ 2048645 h 2049306"/>
                <a:gd name="connsiteX9" fmla="*/ 141822 w 2541913"/>
                <a:gd name="connsiteY9" fmla="*/ 1759268 h 2049306"/>
                <a:gd name="connsiteX10" fmla="*/ 64270 w 2541913"/>
                <a:gd name="connsiteY10" fmla="*/ 783312 h 2049306"/>
                <a:gd name="connsiteX0" fmla="*/ 64270 w 2542128"/>
                <a:gd name="connsiteY0" fmla="*/ 783312 h 2049306"/>
                <a:gd name="connsiteX1" fmla="*/ 546634 w 2542128"/>
                <a:gd name="connsiteY1" fmla="*/ 220981 h 2049306"/>
                <a:gd name="connsiteX2" fmla="*/ 1003834 w 2542128"/>
                <a:gd name="connsiteY2" fmla="*/ 25718 h 2049306"/>
                <a:gd name="connsiteX3" fmla="*/ 1311619 w 2542128"/>
                <a:gd name="connsiteY3" fmla="*/ 3755 h 2049306"/>
                <a:gd name="connsiteX4" fmla="*/ 1756309 w 2542128"/>
                <a:gd name="connsiteY4" fmla="*/ 40006 h 2049306"/>
                <a:gd name="connsiteX5" fmla="*/ 2175409 w 2542128"/>
                <a:gd name="connsiteY5" fmla="*/ 268605 h 2049306"/>
                <a:gd name="connsiteX6" fmla="*/ 2370672 w 2542128"/>
                <a:gd name="connsiteY6" fmla="*/ 511492 h 2049306"/>
                <a:gd name="connsiteX7" fmla="*/ 2539918 w 2542128"/>
                <a:gd name="connsiteY7" fmla="*/ 1040487 h 2049306"/>
                <a:gd name="connsiteX8" fmla="*/ 2213509 w 2542128"/>
                <a:gd name="connsiteY8" fmla="*/ 1811655 h 2049306"/>
                <a:gd name="connsiteX9" fmla="*/ 1306857 w 2542128"/>
                <a:gd name="connsiteY9" fmla="*/ 2048645 h 2049306"/>
                <a:gd name="connsiteX10" fmla="*/ 141822 w 2542128"/>
                <a:gd name="connsiteY10" fmla="*/ 1759268 h 2049306"/>
                <a:gd name="connsiteX11" fmla="*/ 64270 w 2542128"/>
                <a:gd name="connsiteY11" fmla="*/ 783312 h 2049306"/>
                <a:gd name="connsiteX0" fmla="*/ 64270 w 2542128"/>
                <a:gd name="connsiteY0" fmla="*/ 799019 h 2065013"/>
                <a:gd name="connsiteX1" fmla="*/ 546634 w 2542128"/>
                <a:gd name="connsiteY1" fmla="*/ 236688 h 2065013"/>
                <a:gd name="connsiteX2" fmla="*/ 1003834 w 2542128"/>
                <a:gd name="connsiteY2" fmla="*/ 41425 h 2065013"/>
                <a:gd name="connsiteX3" fmla="*/ 1316382 w 2542128"/>
                <a:gd name="connsiteY3" fmla="*/ 412 h 2065013"/>
                <a:gd name="connsiteX4" fmla="*/ 1756309 w 2542128"/>
                <a:gd name="connsiteY4" fmla="*/ 55713 h 2065013"/>
                <a:gd name="connsiteX5" fmla="*/ 2175409 w 2542128"/>
                <a:gd name="connsiteY5" fmla="*/ 284312 h 2065013"/>
                <a:gd name="connsiteX6" fmla="*/ 2370672 w 2542128"/>
                <a:gd name="connsiteY6" fmla="*/ 527199 h 2065013"/>
                <a:gd name="connsiteX7" fmla="*/ 2539918 w 2542128"/>
                <a:gd name="connsiteY7" fmla="*/ 1056194 h 2065013"/>
                <a:gd name="connsiteX8" fmla="*/ 2213509 w 2542128"/>
                <a:gd name="connsiteY8" fmla="*/ 1827362 h 2065013"/>
                <a:gd name="connsiteX9" fmla="*/ 1306857 w 2542128"/>
                <a:gd name="connsiteY9" fmla="*/ 2064352 h 2065013"/>
                <a:gd name="connsiteX10" fmla="*/ 141822 w 2542128"/>
                <a:gd name="connsiteY10" fmla="*/ 1774975 h 2065013"/>
                <a:gd name="connsiteX11" fmla="*/ 64270 w 2542128"/>
                <a:gd name="connsiteY11" fmla="*/ 799019 h 2065013"/>
                <a:gd name="connsiteX0" fmla="*/ 64270 w 2541309"/>
                <a:gd name="connsiteY0" fmla="*/ 799019 h 2064717"/>
                <a:gd name="connsiteX1" fmla="*/ 546634 w 2541309"/>
                <a:gd name="connsiteY1" fmla="*/ 236688 h 2064717"/>
                <a:gd name="connsiteX2" fmla="*/ 1003834 w 2541309"/>
                <a:gd name="connsiteY2" fmla="*/ 41425 h 2064717"/>
                <a:gd name="connsiteX3" fmla="*/ 1316382 w 2541309"/>
                <a:gd name="connsiteY3" fmla="*/ 412 h 2064717"/>
                <a:gd name="connsiteX4" fmla="*/ 1756309 w 2541309"/>
                <a:gd name="connsiteY4" fmla="*/ 55713 h 2064717"/>
                <a:gd name="connsiteX5" fmla="*/ 2175409 w 2541309"/>
                <a:gd name="connsiteY5" fmla="*/ 284312 h 2064717"/>
                <a:gd name="connsiteX6" fmla="*/ 2370672 w 2541309"/>
                <a:gd name="connsiteY6" fmla="*/ 527199 h 2064717"/>
                <a:gd name="connsiteX7" fmla="*/ 2539918 w 2541309"/>
                <a:gd name="connsiteY7" fmla="*/ 1056194 h 2064717"/>
                <a:gd name="connsiteX8" fmla="*/ 2461158 w 2541309"/>
                <a:gd name="connsiteY8" fmla="*/ 1517800 h 2064717"/>
                <a:gd name="connsiteX9" fmla="*/ 2213509 w 2541309"/>
                <a:gd name="connsiteY9" fmla="*/ 1827362 h 2064717"/>
                <a:gd name="connsiteX10" fmla="*/ 1306857 w 2541309"/>
                <a:gd name="connsiteY10" fmla="*/ 2064352 h 2064717"/>
                <a:gd name="connsiteX11" fmla="*/ 141822 w 2541309"/>
                <a:gd name="connsiteY11" fmla="*/ 1774975 h 2064717"/>
                <a:gd name="connsiteX12" fmla="*/ 64270 w 2541309"/>
                <a:gd name="connsiteY12" fmla="*/ 799019 h 2064717"/>
                <a:gd name="connsiteX0" fmla="*/ 64270 w 2541309"/>
                <a:gd name="connsiteY0" fmla="*/ 799019 h 2087144"/>
                <a:gd name="connsiteX1" fmla="*/ 546634 w 2541309"/>
                <a:gd name="connsiteY1" fmla="*/ 236688 h 2087144"/>
                <a:gd name="connsiteX2" fmla="*/ 1003834 w 2541309"/>
                <a:gd name="connsiteY2" fmla="*/ 41425 h 2087144"/>
                <a:gd name="connsiteX3" fmla="*/ 1316382 w 2541309"/>
                <a:gd name="connsiteY3" fmla="*/ 412 h 2087144"/>
                <a:gd name="connsiteX4" fmla="*/ 1756309 w 2541309"/>
                <a:gd name="connsiteY4" fmla="*/ 55713 h 2087144"/>
                <a:gd name="connsiteX5" fmla="*/ 2175409 w 2541309"/>
                <a:gd name="connsiteY5" fmla="*/ 284312 h 2087144"/>
                <a:gd name="connsiteX6" fmla="*/ 2370672 w 2541309"/>
                <a:gd name="connsiteY6" fmla="*/ 527199 h 2087144"/>
                <a:gd name="connsiteX7" fmla="*/ 2539918 w 2541309"/>
                <a:gd name="connsiteY7" fmla="*/ 1056194 h 2087144"/>
                <a:gd name="connsiteX8" fmla="*/ 2461158 w 2541309"/>
                <a:gd name="connsiteY8" fmla="*/ 1517800 h 2087144"/>
                <a:gd name="connsiteX9" fmla="*/ 2213509 w 2541309"/>
                <a:gd name="connsiteY9" fmla="*/ 1827362 h 2087144"/>
                <a:gd name="connsiteX10" fmla="*/ 1799172 w 2541309"/>
                <a:gd name="connsiteY10" fmla="*/ 2041675 h 2087144"/>
                <a:gd name="connsiteX11" fmla="*/ 1306857 w 2541309"/>
                <a:gd name="connsiteY11" fmla="*/ 2064352 h 2087144"/>
                <a:gd name="connsiteX12" fmla="*/ 141822 w 2541309"/>
                <a:gd name="connsiteY12" fmla="*/ 1774975 h 2087144"/>
                <a:gd name="connsiteX13" fmla="*/ 64270 w 2541309"/>
                <a:gd name="connsiteY13" fmla="*/ 799019 h 2087144"/>
                <a:gd name="connsiteX0" fmla="*/ 64270 w 2541309"/>
                <a:gd name="connsiteY0" fmla="*/ 799019 h 2068554"/>
                <a:gd name="connsiteX1" fmla="*/ 546634 w 2541309"/>
                <a:gd name="connsiteY1" fmla="*/ 236688 h 2068554"/>
                <a:gd name="connsiteX2" fmla="*/ 1003834 w 2541309"/>
                <a:gd name="connsiteY2" fmla="*/ 41425 h 2068554"/>
                <a:gd name="connsiteX3" fmla="*/ 1316382 w 2541309"/>
                <a:gd name="connsiteY3" fmla="*/ 412 h 2068554"/>
                <a:gd name="connsiteX4" fmla="*/ 1756309 w 2541309"/>
                <a:gd name="connsiteY4" fmla="*/ 55713 h 2068554"/>
                <a:gd name="connsiteX5" fmla="*/ 2175409 w 2541309"/>
                <a:gd name="connsiteY5" fmla="*/ 284312 h 2068554"/>
                <a:gd name="connsiteX6" fmla="*/ 2370672 w 2541309"/>
                <a:gd name="connsiteY6" fmla="*/ 527199 h 2068554"/>
                <a:gd name="connsiteX7" fmla="*/ 2539918 w 2541309"/>
                <a:gd name="connsiteY7" fmla="*/ 1056194 h 2068554"/>
                <a:gd name="connsiteX8" fmla="*/ 2461158 w 2541309"/>
                <a:gd name="connsiteY8" fmla="*/ 1517800 h 2068554"/>
                <a:gd name="connsiteX9" fmla="*/ 2213509 w 2541309"/>
                <a:gd name="connsiteY9" fmla="*/ 1827362 h 2068554"/>
                <a:gd name="connsiteX10" fmla="*/ 1799172 w 2541309"/>
                <a:gd name="connsiteY10" fmla="*/ 2041675 h 2068554"/>
                <a:gd name="connsiteX11" fmla="*/ 1306857 w 2541309"/>
                <a:gd name="connsiteY11" fmla="*/ 2064352 h 2068554"/>
                <a:gd name="connsiteX12" fmla="*/ 841909 w 2541309"/>
                <a:gd name="connsiteY12" fmla="*/ 2032149 h 2068554"/>
                <a:gd name="connsiteX13" fmla="*/ 141822 w 2541309"/>
                <a:gd name="connsiteY13" fmla="*/ 1774975 h 2068554"/>
                <a:gd name="connsiteX14" fmla="*/ 64270 w 2541309"/>
                <a:gd name="connsiteY14" fmla="*/ 799019 h 2068554"/>
                <a:gd name="connsiteX0" fmla="*/ 64270 w 2541309"/>
                <a:gd name="connsiteY0" fmla="*/ 799019 h 2083689"/>
                <a:gd name="connsiteX1" fmla="*/ 546634 w 2541309"/>
                <a:gd name="connsiteY1" fmla="*/ 236688 h 2083689"/>
                <a:gd name="connsiteX2" fmla="*/ 1003834 w 2541309"/>
                <a:gd name="connsiteY2" fmla="*/ 41425 h 2083689"/>
                <a:gd name="connsiteX3" fmla="*/ 1316382 w 2541309"/>
                <a:gd name="connsiteY3" fmla="*/ 412 h 2083689"/>
                <a:gd name="connsiteX4" fmla="*/ 1756309 w 2541309"/>
                <a:gd name="connsiteY4" fmla="*/ 55713 h 2083689"/>
                <a:gd name="connsiteX5" fmla="*/ 2175409 w 2541309"/>
                <a:gd name="connsiteY5" fmla="*/ 284312 h 2083689"/>
                <a:gd name="connsiteX6" fmla="*/ 2370672 w 2541309"/>
                <a:gd name="connsiteY6" fmla="*/ 527199 h 2083689"/>
                <a:gd name="connsiteX7" fmla="*/ 2539918 w 2541309"/>
                <a:gd name="connsiteY7" fmla="*/ 1056194 h 2083689"/>
                <a:gd name="connsiteX8" fmla="*/ 2461158 w 2541309"/>
                <a:gd name="connsiteY8" fmla="*/ 1517800 h 2083689"/>
                <a:gd name="connsiteX9" fmla="*/ 2213509 w 2541309"/>
                <a:gd name="connsiteY9" fmla="*/ 1827362 h 2083689"/>
                <a:gd name="connsiteX10" fmla="*/ 1799172 w 2541309"/>
                <a:gd name="connsiteY10" fmla="*/ 2041675 h 2083689"/>
                <a:gd name="connsiteX11" fmla="*/ 1321145 w 2541309"/>
                <a:gd name="connsiteY11" fmla="*/ 2083402 h 2083689"/>
                <a:gd name="connsiteX12" fmla="*/ 841909 w 2541309"/>
                <a:gd name="connsiteY12" fmla="*/ 2032149 h 2083689"/>
                <a:gd name="connsiteX13" fmla="*/ 141822 w 2541309"/>
                <a:gd name="connsiteY13" fmla="*/ 1774975 h 2083689"/>
                <a:gd name="connsiteX14" fmla="*/ 64270 w 2541309"/>
                <a:gd name="connsiteY14" fmla="*/ 799019 h 2083689"/>
                <a:gd name="connsiteX0" fmla="*/ 64270 w 2541309"/>
                <a:gd name="connsiteY0" fmla="*/ 799019 h 2083689"/>
                <a:gd name="connsiteX1" fmla="*/ 546634 w 2541309"/>
                <a:gd name="connsiteY1" fmla="*/ 236688 h 2083689"/>
                <a:gd name="connsiteX2" fmla="*/ 1003834 w 2541309"/>
                <a:gd name="connsiteY2" fmla="*/ 41425 h 2083689"/>
                <a:gd name="connsiteX3" fmla="*/ 1316382 w 2541309"/>
                <a:gd name="connsiteY3" fmla="*/ 412 h 2083689"/>
                <a:gd name="connsiteX4" fmla="*/ 1756309 w 2541309"/>
                <a:gd name="connsiteY4" fmla="*/ 55713 h 2083689"/>
                <a:gd name="connsiteX5" fmla="*/ 2175409 w 2541309"/>
                <a:gd name="connsiteY5" fmla="*/ 284312 h 2083689"/>
                <a:gd name="connsiteX6" fmla="*/ 2370672 w 2541309"/>
                <a:gd name="connsiteY6" fmla="*/ 527199 h 2083689"/>
                <a:gd name="connsiteX7" fmla="*/ 2539918 w 2541309"/>
                <a:gd name="connsiteY7" fmla="*/ 1056194 h 2083689"/>
                <a:gd name="connsiteX8" fmla="*/ 2461158 w 2541309"/>
                <a:gd name="connsiteY8" fmla="*/ 1517800 h 2083689"/>
                <a:gd name="connsiteX9" fmla="*/ 2213509 w 2541309"/>
                <a:gd name="connsiteY9" fmla="*/ 1827362 h 2083689"/>
                <a:gd name="connsiteX10" fmla="*/ 1799172 w 2541309"/>
                <a:gd name="connsiteY10" fmla="*/ 2041675 h 2083689"/>
                <a:gd name="connsiteX11" fmla="*/ 1321145 w 2541309"/>
                <a:gd name="connsiteY11" fmla="*/ 2083402 h 2083689"/>
                <a:gd name="connsiteX12" fmla="*/ 841909 w 2541309"/>
                <a:gd name="connsiteY12" fmla="*/ 2032149 h 2083689"/>
                <a:gd name="connsiteX13" fmla="*/ 460909 w 2541309"/>
                <a:gd name="connsiteY13" fmla="*/ 1860699 h 2083689"/>
                <a:gd name="connsiteX14" fmla="*/ 141822 w 2541309"/>
                <a:gd name="connsiteY14" fmla="*/ 1774975 h 2083689"/>
                <a:gd name="connsiteX15" fmla="*/ 64270 w 2541309"/>
                <a:gd name="connsiteY15" fmla="*/ 799019 h 2083689"/>
                <a:gd name="connsiteX0" fmla="*/ 64270 w 2541309"/>
                <a:gd name="connsiteY0" fmla="*/ 799019 h 2086216"/>
                <a:gd name="connsiteX1" fmla="*/ 546634 w 2541309"/>
                <a:gd name="connsiteY1" fmla="*/ 236688 h 2086216"/>
                <a:gd name="connsiteX2" fmla="*/ 1003834 w 2541309"/>
                <a:gd name="connsiteY2" fmla="*/ 41425 h 2086216"/>
                <a:gd name="connsiteX3" fmla="*/ 1316382 w 2541309"/>
                <a:gd name="connsiteY3" fmla="*/ 412 h 2086216"/>
                <a:gd name="connsiteX4" fmla="*/ 1756309 w 2541309"/>
                <a:gd name="connsiteY4" fmla="*/ 55713 h 2086216"/>
                <a:gd name="connsiteX5" fmla="*/ 2175409 w 2541309"/>
                <a:gd name="connsiteY5" fmla="*/ 284312 h 2086216"/>
                <a:gd name="connsiteX6" fmla="*/ 2370672 w 2541309"/>
                <a:gd name="connsiteY6" fmla="*/ 527199 h 2086216"/>
                <a:gd name="connsiteX7" fmla="*/ 2539918 w 2541309"/>
                <a:gd name="connsiteY7" fmla="*/ 1056194 h 2086216"/>
                <a:gd name="connsiteX8" fmla="*/ 2461158 w 2541309"/>
                <a:gd name="connsiteY8" fmla="*/ 1517800 h 2086216"/>
                <a:gd name="connsiteX9" fmla="*/ 2213509 w 2541309"/>
                <a:gd name="connsiteY9" fmla="*/ 1827362 h 2086216"/>
                <a:gd name="connsiteX10" fmla="*/ 1799172 w 2541309"/>
                <a:gd name="connsiteY10" fmla="*/ 2041675 h 2086216"/>
                <a:gd name="connsiteX11" fmla="*/ 1321145 w 2541309"/>
                <a:gd name="connsiteY11" fmla="*/ 2083402 h 2086216"/>
                <a:gd name="connsiteX12" fmla="*/ 851434 w 2541309"/>
                <a:gd name="connsiteY12" fmla="*/ 1989286 h 2086216"/>
                <a:gd name="connsiteX13" fmla="*/ 460909 w 2541309"/>
                <a:gd name="connsiteY13" fmla="*/ 1860699 h 2086216"/>
                <a:gd name="connsiteX14" fmla="*/ 141822 w 2541309"/>
                <a:gd name="connsiteY14" fmla="*/ 1774975 h 2086216"/>
                <a:gd name="connsiteX15" fmla="*/ 64270 w 2541309"/>
                <a:gd name="connsiteY15" fmla="*/ 799019 h 2086216"/>
                <a:gd name="connsiteX0" fmla="*/ 64270 w 2541309"/>
                <a:gd name="connsiteY0" fmla="*/ 799019 h 2066375"/>
                <a:gd name="connsiteX1" fmla="*/ 546634 w 2541309"/>
                <a:gd name="connsiteY1" fmla="*/ 236688 h 2066375"/>
                <a:gd name="connsiteX2" fmla="*/ 1003834 w 2541309"/>
                <a:gd name="connsiteY2" fmla="*/ 41425 h 2066375"/>
                <a:gd name="connsiteX3" fmla="*/ 1316382 w 2541309"/>
                <a:gd name="connsiteY3" fmla="*/ 412 h 2066375"/>
                <a:gd name="connsiteX4" fmla="*/ 1756309 w 2541309"/>
                <a:gd name="connsiteY4" fmla="*/ 55713 h 2066375"/>
                <a:gd name="connsiteX5" fmla="*/ 2175409 w 2541309"/>
                <a:gd name="connsiteY5" fmla="*/ 284312 h 2066375"/>
                <a:gd name="connsiteX6" fmla="*/ 2370672 w 2541309"/>
                <a:gd name="connsiteY6" fmla="*/ 527199 h 2066375"/>
                <a:gd name="connsiteX7" fmla="*/ 2539918 w 2541309"/>
                <a:gd name="connsiteY7" fmla="*/ 1056194 h 2066375"/>
                <a:gd name="connsiteX8" fmla="*/ 2461158 w 2541309"/>
                <a:gd name="connsiteY8" fmla="*/ 1517800 h 2066375"/>
                <a:gd name="connsiteX9" fmla="*/ 2213509 w 2541309"/>
                <a:gd name="connsiteY9" fmla="*/ 1827362 h 2066375"/>
                <a:gd name="connsiteX10" fmla="*/ 1799172 w 2541309"/>
                <a:gd name="connsiteY10" fmla="*/ 2041675 h 2066375"/>
                <a:gd name="connsiteX11" fmla="*/ 1321145 w 2541309"/>
                <a:gd name="connsiteY11" fmla="*/ 2054827 h 2066375"/>
                <a:gd name="connsiteX12" fmla="*/ 851434 w 2541309"/>
                <a:gd name="connsiteY12" fmla="*/ 1989286 h 2066375"/>
                <a:gd name="connsiteX13" fmla="*/ 460909 w 2541309"/>
                <a:gd name="connsiteY13" fmla="*/ 1860699 h 2066375"/>
                <a:gd name="connsiteX14" fmla="*/ 141822 w 2541309"/>
                <a:gd name="connsiteY14" fmla="*/ 1774975 h 2066375"/>
                <a:gd name="connsiteX15" fmla="*/ 64270 w 2541309"/>
                <a:gd name="connsiteY15" fmla="*/ 799019 h 2066375"/>
                <a:gd name="connsiteX0" fmla="*/ 64270 w 2541309"/>
                <a:gd name="connsiteY0" fmla="*/ 799019 h 2055081"/>
                <a:gd name="connsiteX1" fmla="*/ 546634 w 2541309"/>
                <a:gd name="connsiteY1" fmla="*/ 236688 h 2055081"/>
                <a:gd name="connsiteX2" fmla="*/ 1003834 w 2541309"/>
                <a:gd name="connsiteY2" fmla="*/ 41425 h 2055081"/>
                <a:gd name="connsiteX3" fmla="*/ 1316382 w 2541309"/>
                <a:gd name="connsiteY3" fmla="*/ 412 h 2055081"/>
                <a:gd name="connsiteX4" fmla="*/ 1756309 w 2541309"/>
                <a:gd name="connsiteY4" fmla="*/ 55713 h 2055081"/>
                <a:gd name="connsiteX5" fmla="*/ 2175409 w 2541309"/>
                <a:gd name="connsiteY5" fmla="*/ 284312 h 2055081"/>
                <a:gd name="connsiteX6" fmla="*/ 2370672 w 2541309"/>
                <a:gd name="connsiteY6" fmla="*/ 527199 h 2055081"/>
                <a:gd name="connsiteX7" fmla="*/ 2539918 w 2541309"/>
                <a:gd name="connsiteY7" fmla="*/ 1056194 h 2055081"/>
                <a:gd name="connsiteX8" fmla="*/ 2461158 w 2541309"/>
                <a:gd name="connsiteY8" fmla="*/ 1517800 h 2055081"/>
                <a:gd name="connsiteX9" fmla="*/ 2213509 w 2541309"/>
                <a:gd name="connsiteY9" fmla="*/ 1827362 h 2055081"/>
                <a:gd name="connsiteX10" fmla="*/ 1799172 w 2541309"/>
                <a:gd name="connsiteY10" fmla="*/ 2003575 h 2055081"/>
                <a:gd name="connsiteX11" fmla="*/ 1321145 w 2541309"/>
                <a:gd name="connsiteY11" fmla="*/ 2054827 h 2055081"/>
                <a:gd name="connsiteX12" fmla="*/ 851434 w 2541309"/>
                <a:gd name="connsiteY12" fmla="*/ 1989286 h 2055081"/>
                <a:gd name="connsiteX13" fmla="*/ 460909 w 2541309"/>
                <a:gd name="connsiteY13" fmla="*/ 1860699 h 2055081"/>
                <a:gd name="connsiteX14" fmla="*/ 141822 w 2541309"/>
                <a:gd name="connsiteY14" fmla="*/ 1774975 h 2055081"/>
                <a:gd name="connsiteX15" fmla="*/ 64270 w 2541309"/>
                <a:gd name="connsiteY15" fmla="*/ 799019 h 2055081"/>
                <a:gd name="connsiteX0" fmla="*/ 64270 w 2541309"/>
                <a:gd name="connsiteY0" fmla="*/ 799019 h 2055081"/>
                <a:gd name="connsiteX1" fmla="*/ 546634 w 2541309"/>
                <a:gd name="connsiteY1" fmla="*/ 236688 h 2055081"/>
                <a:gd name="connsiteX2" fmla="*/ 1003834 w 2541309"/>
                <a:gd name="connsiteY2" fmla="*/ 41425 h 2055081"/>
                <a:gd name="connsiteX3" fmla="*/ 1316382 w 2541309"/>
                <a:gd name="connsiteY3" fmla="*/ 412 h 2055081"/>
                <a:gd name="connsiteX4" fmla="*/ 1756309 w 2541309"/>
                <a:gd name="connsiteY4" fmla="*/ 55713 h 2055081"/>
                <a:gd name="connsiteX5" fmla="*/ 2175409 w 2541309"/>
                <a:gd name="connsiteY5" fmla="*/ 284312 h 2055081"/>
                <a:gd name="connsiteX6" fmla="*/ 2370672 w 2541309"/>
                <a:gd name="connsiteY6" fmla="*/ 527199 h 2055081"/>
                <a:gd name="connsiteX7" fmla="*/ 2539918 w 2541309"/>
                <a:gd name="connsiteY7" fmla="*/ 1056194 h 2055081"/>
                <a:gd name="connsiteX8" fmla="*/ 2461158 w 2541309"/>
                <a:gd name="connsiteY8" fmla="*/ 1517800 h 2055081"/>
                <a:gd name="connsiteX9" fmla="*/ 2213509 w 2541309"/>
                <a:gd name="connsiteY9" fmla="*/ 1827362 h 2055081"/>
                <a:gd name="connsiteX10" fmla="*/ 1799172 w 2541309"/>
                <a:gd name="connsiteY10" fmla="*/ 2003575 h 2055081"/>
                <a:gd name="connsiteX11" fmla="*/ 1321145 w 2541309"/>
                <a:gd name="connsiteY11" fmla="*/ 2054827 h 2055081"/>
                <a:gd name="connsiteX12" fmla="*/ 851434 w 2541309"/>
                <a:gd name="connsiteY12" fmla="*/ 1989286 h 2055081"/>
                <a:gd name="connsiteX13" fmla="*/ 460909 w 2541309"/>
                <a:gd name="connsiteY13" fmla="*/ 1860699 h 2055081"/>
                <a:gd name="connsiteX14" fmla="*/ 227547 w 2541309"/>
                <a:gd name="connsiteY14" fmla="*/ 1760687 h 2055081"/>
                <a:gd name="connsiteX15" fmla="*/ 141822 w 2541309"/>
                <a:gd name="connsiteY15" fmla="*/ 1774975 h 2055081"/>
                <a:gd name="connsiteX16" fmla="*/ 64270 w 2541309"/>
                <a:gd name="connsiteY16" fmla="*/ 799019 h 2055081"/>
                <a:gd name="connsiteX0" fmla="*/ 64270 w 2541309"/>
                <a:gd name="connsiteY0" fmla="*/ 799019 h 2055081"/>
                <a:gd name="connsiteX1" fmla="*/ 546634 w 2541309"/>
                <a:gd name="connsiteY1" fmla="*/ 236688 h 2055081"/>
                <a:gd name="connsiteX2" fmla="*/ 1003834 w 2541309"/>
                <a:gd name="connsiteY2" fmla="*/ 41425 h 2055081"/>
                <a:gd name="connsiteX3" fmla="*/ 1316382 w 2541309"/>
                <a:gd name="connsiteY3" fmla="*/ 412 h 2055081"/>
                <a:gd name="connsiteX4" fmla="*/ 1756309 w 2541309"/>
                <a:gd name="connsiteY4" fmla="*/ 55713 h 2055081"/>
                <a:gd name="connsiteX5" fmla="*/ 2175409 w 2541309"/>
                <a:gd name="connsiteY5" fmla="*/ 284312 h 2055081"/>
                <a:gd name="connsiteX6" fmla="*/ 2370672 w 2541309"/>
                <a:gd name="connsiteY6" fmla="*/ 527199 h 2055081"/>
                <a:gd name="connsiteX7" fmla="*/ 2539918 w 2541309"/>
                <a:gd name="connsiteY7" fmla="*/ 1056194 h 2055081"/>
                <a:gd name="connsiteX8" fmla="*/ 2461158 w 2541309"/>
                <a:gd name="connsiteY8" fmla="*/ 1517800 h 2055081"/>
                <a:gd name="connsiteX9" fmla="*/ 2213509 w 2541309"/>
                <a:gd name="connsiteY9" fmla="*/ 1827362 h 2055081"/>
                <a:gd name="connsiteX10" fmla="*/ 1799172 w 2541309"/>
                <a:gd name="connsiteY10" fmla="*/ 2003575 h 2055081"/>
                <a:gd name="connsiteX11" fmla="*/ 1321145 w 2541309"/>
                <a:gd name="connsiteY11" fmla="*/ 2054827 h 2055081"/>
                <a:gd name="connsiteX12" fmla="*/ 851434 w 2541309"/>
                <a:gd name="connsiteY12" fmla="*/ 1989286 h 2055081"/>
                <a:gd name="connsiteX13" fmla="*/ 475197 w 2541309"/>
                <a:gd name="connsiteY13" fmla="*/ 1841649 h 2055081"/>
                <a:gd name="connsiteX14" fmla="*/ 227547 w 2541309"/>
                <a:gd name="connsiteY14" fmla="*/ 1760687 h 2055081"/>
                <a:gd name="connsiteX15" fmla="*/ 141822 w 2541309"/>
                <a:gd name="connsiteY15" fmla="*/ 1774975 h 2055081"/>
                <a:gd name="connsiteX16" fmla="*/ 64270 w 2541309"/>
                <a:gd name="connsiteY16" fmla="*/ 799019 h 2055081"/>
                <a:gd name="connsiteX0" fmla="*/ 64270 w 2541309"/>
                <a:gd name="connsiteY0" fmla="*/ 799019 h 2055081"/>
                <a:gd name="connsiteX1" fmla="*/ 546634 w 2541309"/>
                <a:gd name="connsiteY1" fmla="*/ 236688 h 2055081"/>
                <a:gd name="connsiteX2" fmla="*/ 1003834 w 2541309"/>
                <a:gd name="connsiteY2" fmla="*/ 41425 h 2055081"/>
                <a:gd name="connsiteX3" fmla="*/ 1316382 w 2541309"/>
                <a:gd name="connsiteY3" fmla="*/ 412 h 2055081"/>
                <a:gd name="connsiteX4" fmla="*/ 1756309 w 2541309"/>
                <a:gd name="connsiteY4" fmla="*/ 55713 h 2055081"/>
                <a:gd name="connsiteX5" fmla="*/ 2175409 w 2541309"/>
                <a:gd name="connsiteY5" fmla="*/ 284312 h 2055081"/>
                <a:gd name="connsiteX6" fmla="*/ 2370672 w 2541309"/>
                <a:gd name="connsiteY6" fmla="*/ 527199 h 2055081"/>
                <a:gd name="connsiteX7" fmla="*/ 2539918 w 2541309"/>
                <a:gd name="connsiteY7" fmla="*/ 1056194 h 2055081"/>
                <a:gd name="connsiteX8" fmla="*/ 2461158 w 2541309"/>
                <a:gd name="connsiteY8" fmla="*/ 1517800 h 2055081"/>
                <a:gd name="connsiteX9" fmla="*/ 2213509 w 2541309"/>
                <a:gd name="connsiteY9" fmla="*/ 1827362 h 2055081"/>
                <a:gd name="connsiteX10" fmla="*/ 1799172 w 2541309"/>
                <a:gd name="connsiteY10" fmla="*/ 2003575 h 2055081"/>
                <a:gd name="connsiteX11" fmla="*/ 1321145 w 2541309"/>
                <a:gd name="connsiteY11" fmla="*/ 2054827 h 2055081"/>
                <a:gd name="connsiteX12" fmla="*/ 851434 w 2541309"/>
                <a:gd name="connsiteY12" fmla="*/ 1989286 h 2055081"/>
                <a:gd name="connsiteX13" fmla="*/ 475197 w 2541309"/>
                <a:gd name="connsiteY13" fmla="*/ 1841649 h 2055081"/>
                <a:gd name="connsiteX14" fmla="*/ 227547 w 2541309"/>
                <a:gd name="connsiteY14" fmla="*/ 1760687 h 2055081"/>
                <a:gd name="connsiteX15" fmla="*/ 141822 w 2541309"/>
                <a:gd name="connsiteY15" fmla="*/ 1774975 h 2055081"/>
                <a:gd name="connsiteX16" fmla="*/ 64270 w 2541309"/>
                <a:gd name="connsiteY16" fmla="*/ 799019 h 2055081"/>
                <a:gd name="connsiteX0" fmla="*/ 179429 w 2656468"/>
                <a:gd name="connsiteY0" fmla="*/ 799019 h 2055081"/>
                <a:gd name="connsiteX1" fmla="*/ 661793 w 2656468"/>
                <a:gd name="connsiteY1" fmla="*/ 236688 h 2055081"/>
                <a:gd name="connsiteX2" fmla="*/ 1118993 w 2656468"/>
                <a:gd name="connsiteY2" fmla="*/ 41425 h 2055081"/>
                <a:gd name="connsiteX3" fmla="*/ 1431541 w 2656468"/>
                <a:gd name="connsiteY3" fmla="*/ 412 h 2055081"/>
                <a:gd name="connsiteX4" fmla="*/ 1871468 w 2656468"/>
                <a:gd name="connsiteY4" fmla="*/ 55713 h 2055081"/>
                <a:gd name="connsiteX5" fmla="*/ 2290568 w 2656468"/>
                <a:gd name="connsiteY5" fmla="*/ 284312 h 2055081"/>
                <a:gd name="connsiteX6" fmla="*/ 2485831 w 2656468"/>
                <a:gd name="connsiteY6" fmla="*/ 527199 h 2055081"/>
                <a:gd name="connsiteX7" fmla="*/ 2655077 w 2656468"/>
                <a:gd name="connsiteY7" fmla="*/ 1056194 h 2055081"/>
                <a:gd name="connsiteX8" fmla="*/ 2576317 w 2656468"/>
                <a:gd name="connsiteY8" fmla="*/ 1517800 h 2055081"/>
                <a:gd name="connsiteX9" fmla="*/ 2328668 w 2656468"/>
                <a:gd name="connsiteY9" fmla="*/ 1827362 h 2055081"/>
                <a:gd name="connsiteX10" fmla="*/ 1914331 w 2656468"/>
                <a:gd name="connsiteY10" fmla="*/ 2003575 h 2055081"/>
                <a:gd name="connsiteX11" fmla="*/ 1436304 w 2656468"/>
                <a:gd name="connsiteY11" fmla="*/ 2054827 h 2055081"/>
                <a:gd name="connsiteX12" fmla="*/ 966593 w 2656468"/>
                <a:gd name="connsiteY12" fmla="*/ 1989286 h 2055081"/>
                <a:gd name="connsiteX13" fmla="*/ 590356 w 2656468"/>
                <a:gd name="connsiteY13" fmla="*/ 1841649 h 2055081"/>
                <a:gd name="connsiteX14" fmla="*/ 342706 w 2656468"/>
                <a:gd name="connsiteY14" fmla="*/ 1760687 h 2055081"/>
                <a:gd name="connsiteX15" fmla="*/ 90294 w 2656468"/>
                <a:gd name="connsiteY15" fmla="*/ 1884513 h 2055081"/>
                <a:gd name="connsiteX16" fmla="*/ 179429 w 2656468"/>
                <a:gd name="connsiteY16" fmla="*/ 799019 h 2055081"/>
                <a:gd name="connsiteX0" fmla="*/ 179429 w 2656468"/>
                <a:gd name="connsiteY0" fmla="*/ 799019 h 2055081"/>
                <a:gd name="connsiteX1" fmla="*/ 661793 w 2656468"/>
                <a:gd name="connsiteY1" fmla="*/ 236688 h 2055081"/>
                <a:gd name="connsiteX2" fmla="*/ 1118993 w 2656468"/>
                <a:gd name="connsiteY2" fmla="*/ 41425 h 2055081"/>
                <a:gd name="connsiteX3" fmla="*/ 1431541 w 2656468"/>
                <a:gd name="connsiteY3" fmla="*/ 412 h 2055081"/>
                <a:gd name="connsiteX4" fmla="*/ 1871468 w 2656468"/>
                <a:gd name="connsiteY4" fmla="*/ 55713 h 2055081"/>
                <a:gd name="connsiteX5" fmla="*/ 2290568 w 2656468"/>
                <a:gd name="connsiteY5" fmla="*/ 284312 h 2055081"/>
                <a:gd name="connsiteX6" fmla="*/ 2485831 w 2656468"/>
                <a:gd name="connsiteY6" fmla="*/ 527199 h 2055081"/>
                <a:gd name="connsiteX7" fmla="*/ 2655077 w 2656468"/>
                <a:gd name="connsiteY7" fmla="*/ 1056194 h 2055081"/>
                <a:gd name="connsiteX8" fmla="*/ 2576317 w 2656468"/>
                <a:gd name="connsiteY8" fmla="*/ 1517800 h 2055081"/>
                <a:gd name="connsiteX9" fmla="*/ 2328668 w 2656468"/>
                <a:gd name="connsiteY9" fmla="*/ 1827362 h 2055081"/>
                <a:gd name="connsiteX10" fmla="*/ 1914331 w 2656468"/>
                <a:gd name="connsiteY10" fmla="*/ 2003575 h 2055081"/>
                <a:gd name="connsiteX11" fmla="*/ 1436304 w 2656468"/>
                <a:gd name="connsiteY11" fmla="*/ 2054827 h 2055081"/>
                <a:gd name="connsiteX12" fmla="*/ 966593 w 2656468"/>
                <a:gd name="connsiteY12" fmla="*/ 1989286 h 2055081"/>
                <a:gd name="connsiteX13" fmla="*/ 590356 w 2656468"/>
                <a:gd name="connsiteY13" fmla="*/ 1841649 h 2055081"/>
                <a:gd name="connsiteX14" fmla="*/ 342706 w 2656468"/>
                <a:gd name="connsiteY14" fmla="*/ 1760687 h 2055081"/>
                <a:gd name="connsiteX15" fmla="*/ 195068 w 2656468"/>
                <a:gd name="connsiteY15" fmla="*/ 1779737 h 2055081"/>
                <a:gd name="connsiteX16" fmla="*/ 90294 w 2656468"/>
                <a:gd name="connsiteY16" fmla="*/ 1884513 h 2055081"/>
                <a:gd name="connsiteX17" fmla="*/ 179429 w 2656468"/>
                <a:gd name="connsiteY17" fmla="*/ 799019 h 2055081"/>
                <a:gd name="connsiteX0" fmla="*/ 145116 w 2622155"/>
                <a:gd name="connsiteY0" fmla="*/ 799019 h 2055081"/>
                <a:gd name="connsiteX1" fmla="*/ 627480 w 2622155"/>
                <a:gd name="connsiteY1" fmla="*/ 236688 h 2055081"/>
                <a:gd name="connsiteX2" fmla="*/ 1084680 w 2622155"/>
                <a:gd name="connsiteY2" fmla="*/ 41425 h 2055081"/>
                <a:gd name="connsiteX3" fmla="*/ 1397228 w 2622155"/>
                <a:gd name="connsiteY3" fmla="*/ 412 h 2055081"/>
                <a:gd name="connsiteX4" fmla="*/ 1837155 w 2622155"/>
                <a:gd name="connsiteY4" fmla="*/ 55713 h 2055081"/>
                <a:gd name="connsiteX5" fmla="*/ 2256255 w 2622155"/>
                <a:gd name="connsiteY5" fmla="*/ 284312 h 2055081"/>
                <a:gd name="connsiteX6" fmla="*/ 2451518 w 2622155"/>
                <a:gd name="connsiteY6" fmla="*/ 527199 h 2055081"/>
                <a:gd name="connsiteX7" fmla="*/ 2620764 w 2622155"/>
                <a:gd name="connsiteY7" fmla="*/ 1056194 h 2055081"/>
                <a:gd name="connsiteX8" fmla="*/ 2542004 w 2622155"/>
                <a:gd name="connsiteY8" fmla="*/ 1517800 h 2055081"/>
                <a:gd name="connsiteX9" fmla="*/ 2294355 w 2622155"/>
                <a:gd name="connsiteY9" fmla="*/ 1827362 h 2055081"/>
                <a:gd name="connsiteX10" fmla="*/ 1880018 w 2622155"/>
                <a:gd name="connsiteY10" fmla="*/ 2003575 h 2055081"/>
                <a:gd name="connsiteX11" fmla="*/ 1401991 w 2622155"/>
                <a:gd name="connsiteY11" fmla="*/ 2054827 h 2055081"/>
                <a:gd name="connsiteX12" fmla="*/ 932280 w 2622155"/>
                <a:gd name="connsiteY12" fmla="*/ 1989286 h 2055081"/>
                <a:gd name="connsiteX13" fmla="*/ 556043 w 2622155"/>
                <a:gd name="connsiteY13" fmla="*/ 1841649 h 2055081"/>
                <a:gd name="connsiteX14" fmla="*/ 308393 w 2622155"/>
                <a:gd name="connsiteY14" fmla="*/ 1760687 h 2055081"/>
                <a:gd name="connsiteX15" fmla="*/ 160755 w 2622155"/>
                <a:gd name="connsiteY15" fmla="*/ 1779737 h 2055081"/>
                <a:gd name="connsiteX16" fmla="*/ 55981 w 2622155"/>
                <a:gd name="connsiteY16" fmla="*/ 1884513 h 2055081"/>
                <a:gd name="connsiteX17" fmla="*/ 3593 w 2622155"/>
                <a:gd name="connsiteY17" fmla="*/ 1598762 h 2055081"/>
                <a:gd name="connsiteX18" fmla="*/ 145116 w 2622155"/>
                <a:gd name="connsiteY18" fmla="*/ 799019 h 2055081"/>
                <a:gd name="connsiteX0" fmla="*/ 145116 w 2622155"/>
                <a:gd name="connsiteY0" fmla="*/ 799019 h 2055081"/>
                <a:gd name="connsiteX1" fmla="*/ 627480 w 2622155"/>
                <a:gd name="connsiteY1" fmla="*/ 236688 h 2055081"/>
                <a:gd name="connsiteX2" fmla="*/ 1084680 w 2622155"/>
                <a:gd name="connsiteY2" fmla="*/ 41425 h 2055081"/>
                <a:gd name="connsiteX3" fmla="*/ 1397228 w 2622155"/>
                <a:gd name="connsiteY3" fmla="*/ 412 h 2055081"/>
                <a:gd name="connsiteX4" fmla="*/ 1837155 w 2622155"/>
                <a:gd name="connsiteY4" fmla="*/ 55713 h 2055081"/>
                <a:gd name="connsiteX5" fmla="*/ 2256255 w 2622155"/>
                <a:gd name="connsiteY5" fmla="*/ 284312 h 2055081"/>
                <a:gd name="connsiteX6" fmla="*/ 2356268 w 2622155"/>
                <a:gd name="connsiteY6" fmla="*/ 398612 h 2055081"/>
                <a:gd name="connsiteX7" fmla="*/ 2451518 w 2622155"/>
                <a:gd name="connsiteY7" fmla="*/ 527199 h 2055081"/>
                <a:gd name="connsiteX8" fmla="*/ 2620764 w 2622155"/>
                <a:gd name="connsiteY8" fmla="*/ 1056194 h 2055081"/>
                <a:gd name="connsiteX9" fmla="*/ 2542004 w 2622155"/>
                <a:gd name="connsiteY9" fmla="*/ 1517800 h 2055081"/>
                <a:gd name="connsiteX10" fmla="*/ 2294355 w 2622155"/>
                <a:gd name="connsiteY10" fmla="*/ 1827362 h 2055081"/>
                <a:gd name="connsiteX11" fmla="*/ 1880018 w 2622155"/>
                <a:gd name="connsiteY11" fmla="*/ 2003575 h 2055081"/>
                <a:gd name="connsiteX12" fmla="*/ 1401991 w 2622155"/>
                <a:gd name="connsiteY12" fmla="*/ 2054827 h 2055081"/>
                <a:gd name="connsiteX13" fmla="*/ 932280 w 2622155"/>
                <a:gd name="connsiteY13" fmla="*/ 1989286 h 2055081"/>
                <a:gd name="connsiteX14" fmla="*/ 556043 w 2622155"/>
                <a:gd name="connsiteY14" fmla="*/ 1841649 h 2055081"/>
                <a:gd name="connsiteX15" fmla="*/ 308393 w 2622155"/>
                <a:gd name="connsiteY15" fmla="*/ 1760687 h 2055081"/>
                <a:gd name="connsiteX16" fmla="*/ 160755 w 2622155"/>
                <a:gd name="connsiteY16" fmla="*/ 1779737 h 2055081"/>
                <a:gd name="connsiteX17" fmla="*/ 55981 w 2622155"/>
                <a:gd name="connsiteY17" fmla="*/ 1884513 h 2055081"/>
                <a:gd name="connsiteX18" fmla="*/ 3593 w 2622155"/>
                <a:gd name="connsiteY18" fmla="*/ 1598762 h 2055081"/>
                <a:gd name="connsiteX19" fmla="*/ 145116 w 2622155"/>
                <a:gd name="connsiteY19" fmla="*/ 799019 h 2055081"/>
                <a:gd name="connsiteX0" fmla="*/ 145116 w 2591755"/>
                <a:gd name="connsiteY0" fmla="*/ 799019 h 2055081"/>
                <a:gd name="connsiteX1" fmla="*/ 627480 w 2591755"/>
                <a:gd name="connsiteY1" fmla="*/ 236688 h 2055081"/>
                <a:gd name="connsiteX2" fmla="*/ 1084680 w 2591755"/>
                <a:gd name="connsiteY2" fmla="*/ 41425 h 2055081"/>
                <a:gd name="connsiteX3" fmla="*/ 1397228 w 2591755"/>
                <a:gd name="connsiteY3" fmla="*/ 412 h 2055081"/>
                <a:gd name="connsiteX4" fmla="*/ 1837155 w 2591755"/>
                <a:gd name="connsiteY4" fmla="*/ 55713 h 2055081"/>
                <a:gd name="connsiteX5" fmla="*/ 2256255 w 2591755"/>
                <a:gd name="connsiteY5" fmla="*/ 284312 h 2055081"/>
                <a:gd name="connsiteX6" fmla="*/ 2356268 w 2591755"/>
                <a:gd name="connsiteY6" fmla="*/ 398612 h 2055081"/>
                <a:gd name="connsiteX7" fmla="*/ 2451518 w 2591755"/>
                <a:gd name="connsiteY7" fmla="*/ 527199 h 2055081"/>
                <a:gd name="connsiteX8" fmla="*/ 2587426 w 2591755"/>
                <a:gd name="connsiteY8" fmla="*/ 1056194 h 2055081"/>
                <a:gd name="connsiteX9" fmla="*/ 2542004 w 2591755"/>
                <a:gd name="connsiteY9" fmla="*/ 1517800 h 2055081"/>
                <a:gd name="connsiteX10" fmla="*/ 2294355 w 2591755"/>
                <a:gd name="connsiteY10" fmla="*/ 1827362 h 2055081"/>
                <a:gd name="connsiteX11" fmla="*/ 1880018 w 2591755"/>
                <a:gd name="connsiteY11" fmla="*/ 2003575 h 2055081"/>
                <a:gd name="connsiteX12" fmla="*/ 1401991 w 2591755"/>
                <a:gd name="connsiteY12" fmla="*/ 2054827 h 2055081"/>
                <a:gd name="connsiteX13" fmla="*/ 932280 w 2591755"/>
                <a:gd name="connsiteY13" fmla="*/ 1989286 h 2055081"/>
                <a:gd name="connsiteX14" fmla="*/ 556043 w 2591755"/>
                <a:gd name="connsiteY14" fmla="*/ 1841649 h 2055081"/>
                <a:gd name="connsiteX15" fmla="*/ 308393 w 2591755"/>
                <a:gd name="connsiteY15" fmla="*/ 1760687 h 2055081"/>
                <a:gd name="connsiteX16" fmla="*/ 160755 w 2591755"/>
                <a:gd name="connsiteY16" fmla="*/ 1779737 h 2055081"/>
                <a:gd name="connsiteX17" fmla="*/ 55981 w 2591755"/>
                <a:gd name="connsiteY17" fmla="*/ 1884513 h 2055081"/>
                <a:gd name="connsiteX18" fmla="*/ 3593 w 2591755"/>
                <a:gd name="connsiteY18" fmla="*/ 1598762 h 2055081"/>
                <a:gd name="connsiteX19" fmla="*/ 145116 w 2591755"/>
                <a:gd name="connsiteY19" fmla="*/ 799019 h 2055081"/>
                <a:gd name="connsiteX0" fmla="*/ 149690 w 2596329"/>
                <a:gd name="connsiteY0" fmla="*/ 799019 h 2055081"/>
                <a:gd name="connsiteX1" fmla="*/ 632054 w 2596329"/>
                <a:gd name="connsiteY1" fmla="*/ 236688 h 2055081"/>
                <a:gd name="connsiteX2" fmla="*/ 1089254 w 2596329"/>
                <a:gd name="connsiteY2" fmla="*/ 41425 h 2055081"/>
                <a:gd name="connsiteX3" fmla="*/ 1401802 w 2596329"/>
                <a:gd name="connsiteY3" fmla="*/ 412 h 2055081"/>
                <a:gd name="connsiteX4" fmla="*/ 1841729 w 2596329"/>
                <a:gd name="connsiteY4" fmla="*/ 55713 h 2055081"/>
                <a:gd name="connsiteX5" fmla="*/ 2260829 w 2596329"/>
                <a:gd name="connsiteY5" fmla="*/ 284312 h 2055081"/>
                <a:gd name="connsiteX6" fmla="*/ 2360842 w 2596329"/>
                <a:gd name="connsiteY6" fmla="*/ 398612 h 2055081"/>
                <a:gd name="connsiteX7" fmla="*/ 2456092 w 2596329"/>
                <a:gd name="connsiteY7" fmla="*/ 527199 h 2055081"/>
                <a:gd name="connsiteX8" fmla="*/ 2592000 w 2596329"/>
                <a:gd name="connsiteY8" fmla="*/ 1056194 h 2055081"/>
                <a:gd name="connsiteX9" fmla="*/ 2546578 w 2596329"/>
                <a:gd name="connsiteY9" fmla="*/ 1517800 h 2055081"/>
                <a:gd name="connsiteX10" fmla="*/ 2298929 w 2596329"/>
                <a:gd name="connsiteY10" fmla="*/ 1827362 h 2055081"/>
                <a:gd name="connsiteX11" fmla="*/ 1884592 w 2596329"/>
                <a:gd name="connsiteY11" fmla="*/ 2003575 h 2055081"/>
                <a:gd name="connsiteX12" fmla="*/ 1406565 w 2596329"/>
                <a:gd name="connsiteY12" fmla="*/ 2054827 h 2055081"/>
                <a:gd name="connsiteX13" fmla="*/ 936854 w 2596329"/>
                <a:gd name="connsiteY13" fmla="*/ 1989286 h 2055081"/>
                <a:gd name="connsiteX14" fmla="*/ 560617 w 2596329"/>
                <a:gd name="connsiteY14" fmla="*/ 1841649 h 2055081"/>
                <a:gd name="connsiteX15" fmla="*/ 312967 w 2596329"/>
                <a:gd name="connsiteY15" fmla="*/ 1760687 h 2055081"/>
                <a:gd name="connsiteX16" fmla="*/ 165329 w 2596329"/>
                <a:gd name="connsiteY16" fmla="*/ 1779737 h 2055081"/>
                <a:gd name="connsiteX17" fmla="*/ 60555 w 2596329"/>
                <a:gd name="connsiteY17" fmla="*/ 1884513 h 2055081"/>
                <a:gd name="connsiteX18" fmla="*/ 31979 w 2596329"/>
                <a:gd name="connsiteY18" fmla="*/ 1727349 h 2055081"/>
                <a:gd name="connsiteX19" fmla="*/ 8167 w 2596329"/>
                <a:gd name="connsiteY19" fmla="*/ 1598762 h 2055081"/>
                <a:gd name="connsiteX20" fmla="*/ 149690 w 2596329"/>
                <a:gd name="connsiteY20" fmla="*/ 799019 h 2055081"/>
                <a:gd name="connsiteX0" fmla="*/ 149690 w 2596329"/>
                <a:gd name="connsiteY0" fmla="*/ 799019 h 2055081"/>
                <a:gd name="connsiteX1" fmla="*/ 632054 w 2596329"/>
                <a:gd name="connsiteY1" fmla="*/ 236688 h 2055081"/>
                <a:gd name="connsiteX2" fmla="*/ 1089254 w 2596329"/>
                <a:gd name="connsiteY2" fmla="*/ 41425 h 2055081"/>
                <a:gd name="connsiteX3" fmla="*/ 1401802 w 2596329"/>
                <a:gd name="connsiteY3" fmla="*/ 412 h 2055081"/>
                <a:gd name="connsiteX4" fmla="*/ 1841729 w 2596329"/>
                <a:gd name="connsiteY4" fmla="*/ 55713 h 2055081"/>
                <a:gd name="connsiteX5" fmla="*/ 2260829 w 2596329"/>
                <a:gd name="connsiteY5" fmla="*/ 284312 h 2055081"/>
                <a:gd name="connsiteX6" fmla="*/ 2360842 w 2596329"/>
                <a:gd name="connsiteY6" fmla="*/ 398612 h 2055081"/>
                <a:gd name="connsiteX7" fmla="*/ 2456092 w 2596329"/>
                <a:gd name="connsiteY7" fmla="*/ 527199 h 2055081"/>
                <a:gd name="connsiteX8" fmla="*/ 2592000 w 2596329"/>
                <a:gd name="connsiteY8" fmla="*/ 1056194 h 2055081"/>
                <a:gd name="connsiteX9" fmla="*/ 2546578 w 2596329"/>
                <a:gd name="connsiteY9" fmla="*/ 1517800 h 2055081"/>
                <a:gd name="connsiteX10" fmla="*/ 2298929 w 2596329"/>
                <a:gd name="connsiteY10" fmla="*/ 1827362 h 2055081"/>
                <a:gd name="connsiteX11" fmla="*/ 1884592 w 2596329"/>
                <a:gd name="connsiteY11" fmla="*/ 2003575 h 2055081"/>
                <a:gd name="connsiteX12" fmla="*/ 1406565 w 2596329"/>
                <a:gd name="connsiteY12" fmla="*/ 2054827 h 2055081"/>
                <a:gd name="connsiteX13" fmla="*/ 936854 w 2596329"/>
                <a:gd name="connsiteY13" fmla="*/ 1989286 h 2055081"/>
                <a:gd name="connsiteX14" fmla="*/ 560617 w 2596329"/>
                <a:gd name="connsiteY14" fmla="*/ 1841649 h 2055081"/>
                <a:gd name="connsiteX15" fmla="*/ 312967 w 2596329"/>
                <a:gd name="connsiteY15" fmla="*/ 1760687 h 2055081"/>
                <a:gd name="connsiteX16" fmla="*/ 165329 w 2596329"/>
                <a:gd name="connsiteY16" fmla="*/ 1779737 h 2055081"/>
                <a:gd name="connsiteX17" fmla="*/ 65318 w 2596329"/>
                <a:gd name="connsiteY17" fmla="*/ 1970238 h 2055081"/>
                <a:gd name="connsiteX18" fmla="*/ 31979 w 2596329"/>
                <a:gd name="connsiteY18" fmla="*/ 1727349 h 2055081"/>
                <a:gd name="connsiteX19" fmla="*/ 8167 w 2596329"/>
                <a:gd name="connsiteY19" fmla="*/ 1598762 h 2055081"/>
                <a:gd name="connsiteX20" fmla="*/ 149690 w 2596329"/>
                <a:gd name="connsiteY20" fmla="*/ 799019 h 2055081"/>
                <a:gd name="connsiteX0" fmla="*/ 152376 w 2599015"/>
                <a:gd name="connsiteY0" fmla="*/ 799019 h 2055081"/>
                <a:gd name="connsiteX1" fmla="*/ 634740 w 2599015"/>
                <a:gd name="connsiteY1" fmla="*/ 236688 h 2055081"/>
                <a:gd name="connsiteX2" fmla="*/ 1091940 w 2599015"/>
                <a:gd name="connsiteY2" fmla="*/ 41425 h 2055081"/>
                <a:gd name="connsiteX3" fmla="*/ 1404488 w 2599015"/>
                <a:gd name="connsiteY3" fmla="*/ 412 h 2055081"/>
                <a:gd name="connsiteX4" fmla="*/ 1844415 w 2599015"/>
                <a:gd name="connsiteY4" fmla="*/ 55713 h 2055081"/>
                <a:gd name="connsiteX5" fmla="*/ 2263515 w 2599015"/>
                <a:gd name="connsiteY5" fmla="*/ 284312 h 2055081"/>
                <a:gd name="connsiteX6" fmla="*/ 2363528 w 2599015"/>
                <a:gd name="connsiteY6" fmla="*/ 398612 h 2055081"/>
                <a:gd name="connsiteX7" fmla="*/ 2458778 w 2599015"/>
                <a:gd name="connsiteY7" fmla="*/ 527199 h 2055081"/>
                <a:gd name="connsiteX8" fmla="*/ 2594686 w 2599015"/>
                <a:gd name="connsiteY8" fmla="*/ 1056194 h 2055081"/>
                <a:gd name="connsiteX9" fmla="*/ 2549264 w 2599015"/>
                <a:gd name="connsiteY9" fmla="*/ 1517800 h 2055081"/>
                <a:gd name="connsiteX10" fmla="*/ 2301615 w 2599015"/>
                <a:gd name="connsiteY10" fmla="*/ 1827362 h 2055081"/>
                <a:gd name="connsiteX11" fmla="*/ 1887278 w 2599015"/>
                <a:gd name="connsiteY11" fmla="*/ 2003575 h 2055081"/>
                <a:gd name="connsiteX12" fmla="*/ 1409251 w 2599015"/>
                <a:gd name="connsiteY12" fmla="*/ 2054827 h 2055081"/>
                <a:gd name="connsiteX13" fmla="*/ 939540 w 2599015"/>
                <a:gd name="connsiteY13" fmla="*/ 1989286 h 2055081"/>
                <a:gd name="connsiteX14" fmla="*/ 563303 w 2599015"/>
                <a:gd name="connsiteY14" fmla="*/ 1841649 h 2055081"/>
                <a:gd name="connsiteX15" fmla="*/ 315653 w 2599015"/>
                <a:gd name="connsiteY15" fmla="*/ 1760687 h 2055081"/>
                <a:gd name="connsiteX16" fmla="*/ 168015 w 2599015"/>
                <a:gd name="connsiteY16" fmla="*/ 1779737 h 2055081"/>
                <a:gd name="connsiteX17" fmla="*/ 68004 w 2599015"/>
                <a:gd name="connsiteY17" fmla="*/ 1970238 h 2055081"/>
                <a:gd name="connsiteX18" fmla="*/ 34665 w 2599015"/>
                <a:gd name="connsiteY18" fmla="*/ 1727349 h 2055081"/>
                <a:gd name="connsiteX19" fmla="*/ 15615 w 2599015"/>
                <a:gd name="connsiteY19" fmla="*/ 1674962 h 2055081"/>
                <a:gd name="connsiteX20" fmla="*/ 10853 w 2599015"/>
                <a:gd name="connsiteY20" fmla="*/ 1598762 h 2055081"/>
                <a:gd name="connsiteX21" fmla="*/ 152376 w 2599015"/>
                <a:gd name="connsiteY21" fmla="*/ 799019 h 2055081"/>
                <a:gd name="connsiteX0" fmla="*/ 147530 w 2594169"/>
                <a:gd name="connsiteY0" fmla="*/ 799019 h 2055081"/>
                <a:gd name="connsiteX1" fmla="*/ 629894 w 2594169"/>
                <a:gd name="connsiteY1" fmla="*/ 236688 h 2055081"/>
                <a:gd name="connsiteX2" fmla="*/ 1087094 w 2594169"/>
                <a:gd name="connsiteY2" fmla="*/ 41425 h 2055081"/>
                <a:gd name="connsiteX3" fmla="*/ 1399642 w 2594169"/>
                <a:gd name="connsiteY3" fmla="*/ 412 h 2055081"/>
                <a:gd name="connsiteX4" fmla="*/ 1839569 w 2594169"/>
                <a:gd name="connsiteY4" fmla="*/ 55713 h 2055081"/>
                <a:gd name="connsiteX5" fmla="*/ 2258669 w 2594169"/>
                <a:gd name="connsiteY5" fmla="*/ 284312 h 2055081"/>
                <a:gd name="connsiteX6" fmla="*/ 2358682 w 2594169"/>
                <a:gd name="connsiteY6" fmla="*/ 398612 h 2055081"/>
                <a:gd name="connsiteX7" fmla="*/ 2453932 w 2594169"/>
                <a:gd name="connsiteY7" fmla="*/ 527199 h 2055081"/>
                <a:gd name="connsiteX8" fmla="*/ 2589840 w 2594169"/>
                <a:gd name="connsiteY8" fmla="*/ 1056194 h 2055081"/>
                <a:gd name="connsiteX9" fmla="*/ 2544418 w 2594169"/>
                <a:gd name="connsiteY9" fmla="*/ 1517800 h 2055081"/>
                <a:gd name="connsiteX10" fmla="*/ 2296769 w 2594169"/>
                <a:gd name="connsiteY10" fmla="*/ 1827362 h 2055081"/>
                <a:gd name="connsiteX11" fmla="*/ 1882432 w 2594169"/>
                <a:gd name="connsiteY11" fmla="*/ 2003575 h 2055081"/>
                <a:gd name="connsiteX12" fmla="*/ 1404405 w 2594169"/>
                <a:gd name="connsiteY12" fmla="*/ 2054827 h 2055081"/>
                <a:gd name="connsiteX13" fmla="*/ 934694 w 2594169"/>
                <a:gd name="connsiteY13" fmla="*/ 1989286 h 2055081"/>
                <a:gd name="connsiteX14" fmla="*/ 558457 w 2594169"/>
                <a:gd name="connsiteY14" fmla="*/ 1841649 h 2055081"/>
                <a:gd name="connsiteX15" fmla="*/ 310807 w 2594169"/>
                <a:gd name="connsiteY15" fmla="*/ 1760687 h 2055081"/>
                <a:gd name="connsiteX16" fmla="*/ 163169 w 2594169"/>
                <a:gd name="connsiteY16" fmla="*/ 1779737 h 2055081"/>
                <a:gd name="connsiteX17" fmla="*/ 63158 w 2594169"/>
                <a:gd name="connsiteY17" fmla="*/ 1970238 h 2055081"/>
                <a:gd name="connsiteX18" fmla="*/ 29819 w 2594169"/>
                <a:gd name="connsiteY18" fmla="*/ 1727349 h 2055081"/>
                <a:gd name="connsiteX19" fmla="*/ 6007 w 2594169"/>
                <a:gd name="connsiteY19" fmla="*/ 1598762 h 2055081"/>
                <a:gd name="connsiteX20" fmla="*/ 147530 w 2594169"/>
                <a:gd name="connsiteY20" fmla="*/ 799019 h 2055081"/>
                <a:gd name="connsiteX0" fmla="*/ 117711 w 2564350"/>
                <a:gd name="connsiteY0" fmla="*/ 799019 h 2055081"/>
                <a:gd name="connsiteX1" fmla="*/ 600075 w 2564350"/>
                <a:gd name="connsiteY1" fmla="*/ 236688 h 2055081"/>
                <a:gd name="connsiteX2" fmla="*/ 1057275 w 2564350"/>
                <a:gd name="connsiteY2" fmla="*/ 41425 h 2055081"/>
                <a:gd name="connsiteX3" fmla="*/ 1369823 w 2564350"/>
                <a:gd name="connsiteY3" fmla="*/ 412 h 2055081"/>
                <a:gd name="connsiteX4" fmla="*/ 1809750 w 2564350"/>
                <a:gd name="connsiteY4" fmla="*/ 55713 h 2055081"/>
                <a:gd name="connsiteX5" fmla="*/ 2228850 w 2564350"/>
                <a:gd name="connsiteY5" fmla="*/ 284312 h 2055081"/>
                <a:gd name="connsiteX6" fmla="*/ 2328863 w 2564350"/>
                <a:gd name="connsiteY6" fmla="*/ 398612 h 2055081"/>
                <a:gd name="connsiteX7" fmla="*/ 2424113 w 2564350"/>
                <a:gd name="connsiteY7" fmla="*/ 527199 h 2055081"/>
                <a:gd name="connsiteX8" fmla="*/ 2560021 w 2564350"/>
                <a:gd name="connsiteY8" fmla="*/ 1056194 h 2055081"/>
                <a:gd name="connsiteX9" fmla="*/ 2514599 w 2564350"/>
                <a:gd name="connsiteY9" fmla="*/ 1517800 h 2055081"/>
                <a:gd name="connsiteX10" fmla="*/ 2266950 w 2564350"/>
                <a:gd name="connsiteY10" fmla="*/ 1827362 h 2055081"/>
                <a:gd name="connsiteX11" fmla="*/ 1852613 w 2564350"/>
                <a:gd name="connsiteY11" fmla="*/ 2003575 h 2055081"/>
                <a:gd name="connsiteX12" fmla="*/ 1374586 w 2564350"/>
                <a:gd name="connsiteY12" fmla="*/ 2054827 h 2055081"/>
                <a:gd name="connsiteX13" fmla="*/ 904875 w 2564350"/>
                <a:gd name="connsiteY13" fmla="*/ 1989286 h 2055081"/>
                <a:gd name="connsiteX14" fmla="*/ 528638 w 2564350"/>
                <a:gd name="connsiteY14" fmla="*/ 1841649 h 2055081"/>
                <a:gd name="connsiteX15" fmla="*/ 280988 w 2564350"/>
                <a:gd name="connsiteY15" fmla="*/ 1760687 h 2055081"/>
                <a:gd name="connsiteX16" fmla="*/ 133350 w 2564350"/>
                <a:gd name="connsiteY16" fmla="*/ 1779737 h 2055081"/>
                <a:gd name="connsiteX17" fmla="*/ 33339 w 2564350"/>
                <a:gd name="connsiteY17" fmla="*/ 1970238 h 2055081"/>
                <a:gd name="connsiteX18" fmla="*/ 0 w 2564350"/>
                <a:gd name="connsiteY18" fmla="*/ 1727349 h 2055081"/>
                <a:gd name="connsiteX19" fmla="*/ 117711 w 2564350"/>
                <a:gd name="connsiteY19" fmla="*/ 799019 h 2055081"/>
                <a:gd name="connsiteX0" fmla="*/ 117919 w 2564558"/>
                <a:gd name="connsiteY0" fmla="*/ 799019 h 2055081"/>
                <a:gd name="connsiteX1" fmla="*/ 600283 w 2564558"/>
                <a:gd name="connsiteY1" fmla="*/ 236688 h 2055081"/>
                <a:gd name="connsiteX2" fmla="*/ 1057483 w 2564558"/>
                <a:gd name="connsiteY2" fmla="*/ 41425 h 2055081"/>
                <a:gd name="connsiteX3" fmla="*/ 1370031 w 2564558"/>
                <a:gd name="connsiteY3" fmla="*/ 412 h 2055081"/>
                <a:gd name="connsiteX4" fmla="*/ 1809958 w 2564558"/>
                <a:gd name="connsiteY4" fmla="*/ 55713 h 2055081"/>
                <a:gd name="connsiteX5" fmla="*/ 2229058 w 2564558"/>
                <a:gd name="connsiteY5" fmla="*/ 284312 h 2055081"/>
                <a:gd name="connsiteX6" fmla="*/ 2329071 w 2564558"/>
                <a:gd name="connsiteY6" fmla="*/ 398612 h 2055081"/>
                <a:gd name="connsiteX7" fmla="*/ 2424321 w 2564558"/>
                <a:gd name="connsiteY7" fmla="*/ 527199 h 2055081"/>
                <a:gd name="connsiteX8" fmla="*/ 2560229 w 2564558"/>
                <a:gd name="connsiteY8" fmla="*/ 1056194 h 2055081"/>
                <a:gd name="connsiteX9" fmla="*/ 2514807 w 2564558"/>
                <a:gd name="connsiteY9" fmla="*/ 1517800 h 2055081"/>
                <a:gd name="connsiteX10" fmla="*/ 2267158 w 2564558"/>
                <a:gd name="connsiteY10" fmla="*/ 1827362 h 2055081"/>
                <a:gd name="connsiteX11" fmla="*/ 1852821 w 2564558"/>
                <a:gd name="connsiteY11" fmla="*/ 2003575 h 2055081"/>
                <a:gd name="connsiteX12" fmla="*/ 1374794 w 2564558"/>
                <a:gd name="connsiteY12" fmla="*/ 2054827 h 2055081"/>
                <a:gd name="connsiteX13" fmla="*/ 905083 w 2564558"/>
                <a:gd name="connsiteY13" fmla="*/ 1989286 h 2055081"/>
                <a:gd name="connsiteX14" fmla="*/ 528846 w 2564558"/>
                <a:gd name="connsiteY14" fmla="*/ 1841649 h 2055081"/>
                <a:gd name="connsiteX15" fmla="*/ 281196 w 2564558"/>
                <a:gd name="connsiteY15" fmla="*/ 1760687 h 2055081"/>
                <a:gd name="connsiteX16" fmla="*/ 133558 w 2564558"/>
                <a:gd name="connsiteY16" fmla="*/ 1779737 h 2055081"/>
                <a:gd name="connsiteX17" fmla="*/ 33547 w 2564558"/>
                <a:gd name="connsiteY17" fmla="*/ 1970238 h 2055081"/>
                <a:gd name="connsiteX18" fmla="*/ 208 w 2564558"/>
                <a:gd name="connsiteY18" fmla="*/ 1727349 h 2055081"/>
                <a:gd name="connsiteX19" fmla="*/ 14495 w 2564558"/>
                <a:gd name="connsiteY19" fmla="*/ 1155849 h 2055081"/>
                <a:gd name="connsiteX20" fmla="*/ 117919 w 2564558"/>
                <a:gd name="connsiteY20" fmla="*/ 799019 h 2055081"/>
                <a:gd name="connsiteX0" fmla="*/ 117919 w 2564558"/>
                <a:gd name="connsiteY0" fmla="*/ 799019 h 2055081"/>
                <a:gd name="connsiteX1" fmla="*/ 300245 w 2564558"/>
                <a:gd name="connsiteY1" fmla="*/ 508149 h 2055081"/>
                <a:gd name="connsiteX2" fmla="*/ 600283 w 2564558"/>
                <a:gd name="connsiteY2" fmla="*/ 236688 h 2055081"/>
                <a:gd name="connsiteX3" fmla="*/ 1057483 w 2564558"/>
                <a:gd name="connsiteY3" fmla="*/ 41425 h 2055081"/>
                <a:gd name="connsiteX4" fmla="*/ 1370031 w 2564558"/>
                <a:gd name="connsiteY4" fmla="*/ 412 h 2055081"/>
                <a:gd name="connsiteX5" fmla="*/ 1809958 w 2564558"/>
                <a:gd name="connsiteY5" fmla="*/ 55713 h 2055081"/>
                <a:gd name="connsiteX6" fmla="*/ 2229058 w 2564558"/>
                <a:gd name="connsiteY6" fmla="*/ 284312 h 2055081"/>
                <a:gd name="connsiteX7" fmla="*/ 2329071 w 2564558"/>
                <a:gd name="connsiteY7" fmla="*/ 398612 h 2055081"/>
                <a:gd name="connsiteX8" fmla="*/ 2424321 w 2564558"/>
                <a:gd name="connsiteY8" fmla="*/ 527199 h 2055081"/>
                <a:gd name="connsiteX9" fmla="*/ 2560229 w 2564558"/>
                <a:gd name="connsiteY9" fmla="*/ 1056194 h 2055081"/>
                <a:gd name="connsiteX10" fmla="*/ 2514807 w 2564558"/>
                <a:gd name="connsiteY10" fmla="*/ 1517800 h 2055081"/>
                <a:gd name="connsiteX11" fmla="*/ 2267158 w 2564558"/>
                <a:gd name="connsiteY11" fmla="*/ 1827362 h 2055081"/>
                <a:gd name="connsiteX12" fmla="*/ 1852821 w 2564558"/>
                <a:gd name="connsiteY12" fmla="*/ 2003575 h 2055081"/>
                <a:gd name="connsiteX13" fmla="*/ 1374794 w 2564558"/>
                <a:gd name="connsiteY13" fmla="*/ 2054827 h 2055081"/>
                <a:gd name="connsiteX14" fmla="*/ 905083 w 2564558"/>
                <a:gd name="connsiteY14" fmla="*/ 1989286 h 2055081"/>
                <a:gd name="connsiteX15" fmla="*/ 528846 w 2564558"/>
                <a:gd name="connsiteY15" fmla="*/ 1841649 h 2055081"/>
                <a:gd name="connsiteX16" fmla="*/ 281196 w 2564558"/>
                <a:gd name="connsiteY16" fmla="*/ 1760687 h 2055081"/>
                <a:gd name="connsiteX17" fmla="*/ 133558 w 2564558"/>
                <a:gd name="connsiteY17" fmla="*/ 1779737 h 2055081"/>
                <a:gd name="connsiteX18" fmla="*/ 33547 w 2564558"/>
                <a:gd name="connsiteY18" fmla="*/ 1970238 h 2055081"/>
                <a:gd name="connsiteX19" fmla="*/ 208 w 2564558"/>
                <a:gd name="connsiteY19" fmla="*/ 1727349 h 2055081"/>
                <a:gd name="connsiteX20" fmla="*/ 14495 w 2564558"/>
                <a:gd name="connsiteY20" fmla="*/ 1155849 h 2055081"/>
                <a:gd name="connsiteX21" fmla="*/ 117919 w 2564558"/>
                <a:gd name="connsiteY21" fmla="*/ 799019 h 2055081"/>
                <a:gd name="connsiteX0" fmla="*/ 117919 w 2564558"/>
                <a:gd name="connsiteY0" fmla="*/ 799019 h 2056213"/>
                <a:gd name="connsiteX1" fmla="*/ 300245 w 2564558"/>
                <a:gd name="connsiteY1" fmla="*/ 508149 h 2056213"/>
                <a:gd name="connsiteX2" fmla="*/ 600283 w 2564558"/>
                <a:gd name="connsiteY2" fmla="*/ 236688 h 2056213"/>
                <a:gd name="connsiteX3" fmla="*/ 1057483 w 2564558"/>
                <a:gd name="connsiteY3" fmla="*/ 41425 h 2056213"/>
                <a:gd name="connsiteX4" fmla="*/ 1370031 w 2564558"/>
                <a:gd name="connsiteY4" fmla="*/ 412 h 2056213"/>
                <a:gd name="connsiteX5" fmla="*/ 1809958 w 2564558"/>
                <a:gd name="connsiteY5" fmla="*/ 55713 h 2056213"/>
                <a:gd name="connsiteX6" fmla="*/ 2229058 w 2564558"/>
                <a:gd name="connsiteY6" fmla="*/ 284312 h 2056213"/>
                <a:gd name="connsiteX7" fmla="*/ 2329071 w 2564558"/>
                <a:gd name="connsiteY7" fmla="*/ 398612 h 2056213"/>
                <a:gd name="connsiteX8" fmla="*/ 2424321 w 2564558"/>
                <a:gd name="connsiteY8" fmla="*/ 527199 h 2056213"/>
                <a:gd name="connsiteX9" fmla="*/ 2560229 w 2564558"/>
                <a:gd name="connsiteY9" fmla="*/ 1056194 h 2056213"/>
                <a:gd name="connsiteX10" fmla="*/ 2514807 w 2564558"/>
                <a:gd name="connsiteY10" fmla="*/ 1517800 h 2056213"/>
                <a:gd name="connsiteX11" fmla="*/ 2267158 w 2564558"/>
                <a:gd name="connsiteY11" fmla="*/ 1827362 h 2056213"/>
                <a:gd name="connsiteX12" fmla="*/ 1852821 w 2564558"/>
                <a:gd name="connsiteY12" fmla="*/ 2003575 h 2056213"/>
                <a:gd name="connsiteX13" fmla="*/ 1374794 w 2564558"/>
                <a:gd name="connsiteY13" fmla="*/ 2054827 h 2056213"/>
                <a:gd name="connsiteX14" fmla="*/ 905083 w 2564558"/>
                <a:gd name="connsiteY14" fmla="*/ 1989286 h 2056213"/>
                <a:gd name="connsiteX15" fmla="*/ 528846 w 2564558"/>
                <a:gd name="connsiteY15" fmla="*/ 1841649 h 2056213"/>
                <a:gd name="connsiteX16" fmla="*/ 281196 w 2564558"/>
                <a:gd name="connsiteY16" fmla="*/ 1760687 h 2056213"/>
                <a:gd name="connsiteX17" fmla="*/ 133558 w 2564558"/>
                <a:gd name="connsiteY17" fmla="*/ 1779737 h 2056213"/>
                <a:gd name="connsiteX18" fmla="*/ 33547 w 2564558"/>
                <a:gd name="connsiteY18" fmla="*/ 2055963 h 2056213"/>
                <a:gd name="connsiteX19" fmla="*/ 208 w 2564558"/>
                <a:gd name="connsiteY19" fmla="*/ 1727349 h 2056213"/>
                <a:gd name="connsiteX20" fmla="*/ 14495 w 2564558"/>
                <a:gd name="connsiteY20" fmla="*/ 1155849 h 2056213"/>
                <a:gd name="connsiteX21" fmla="*/ 117919 w 2564558"/>
                <a:gd name="connsiteY21" fmla="*/ 799019 h 2056213"/>
                <a:gd name="connsiteX0" fmla="*/ 117919 w 2564558"/>
                <a:gd name="connsiteY0" fmla="*/ 799019 h 2056213"/>
                <a:gd name="connsiteX1" fmla="*/ 300245 w 2564558"/>
                <a:gd name="connsiteY1" fmla="*/ 508149 h 2056213"/>
                <a:gd name="connsiteX2" fmla="*/ 600283 w 2564558"/>
                <a:gd name="connsiteY2" fmla="*/ 236688 h 2056213"/>
                <a:gd name="connsiteX3" fmla="*/ 1057483 w 2564558"/>
                <a:gd name="connsiteY3" fmla="*/ 41425 h 2056213"/>
                <a:gd name="connsiteX4" fmla="*/ 1370031 w 2564558"/>
                <a:gd name="connsiteY4" fmla="*/ 412 h 2056213"/>
                <a:gd name="connsiteX5" fmla="*/ 1809958 w 2564558"/>
                <a:gd name="connsiteY5" fmla="*/ 55713 h 2056213"/>
                <a:gd name="connsiteX6" fmla="*/ 2019507 w 2564558"/>
                <a:gd name="connsiteY6" fmla="*/ 136674 h 2056213"/>
                <a:gd name="connsiteX7" fmla="*/ 2229058 w 2564558"/>
                <a:gd name="connsiteY7" fmla="*/ 284312 h 2056213"/>
                <a:gd name="connsiteX8" fmla="*/ 2329071 w 2564558"/>
                <a:gd name="connsiteY8" fmla="*/ 398612 h 2056213"/>
                <a:gd name="connsiteX9" fmla="*/ 2424321 w 2564558"/>
                <a:gd name="connsiteY9" fmla="*/ 527199 h 2056213"/>
                <a:gd name="connsiteX10" fmla="*/ 2560229 w 2564558"/>
                <a:gd name="connsiteY10" fmla="*/ 1056194 h 2056213"/>
                <a:gd name="connsiteX11" fmla="*/ 2514807 w 2564558"/>
                <a:gd name="connsiteY11" fmla="*/ 1517800 h 2056213"/>
                <a:gd name="connsiteX12" fmla="*/ 2267158 w 2564558"/>
                <a:gd name="connsiteY12" fmla="*/ 1827362 h 2056213"/>
                <a:gd name="connsiteX13" fmla="*/ 1852821 w 2564558"/>
                <a:gd name="connsiteY13" fmla="*/ 2003575 h 2056213"/>
                <a:gd name="connsiteX14" fmla="*/ 1374794 w 2564558"/>
                <a:gd name="connsiteY14" fmla="*/ 2054827 h 2056213"/>
                <a:gd name="connsiteX15" fmla="*/ 905083 w 2564558"/>
                <a:gd name="connsiteY15" fmla="*/ 1989286 h 2056213"/>
                <a:gd name="connsiteX16" fmla="*/ 528846 w 2564558"/>
                <a:gd name="connsiteY16" fmla="*/ 1841649 h 2056213"/>
                <a:gd name="connsiteX17" fmla="*/ 281196 w 2564558"/>
                <a:gd name="connsiteY17" fmla="*/ 1760687 h 2056213"/>
                <a:gd name="connsiteX18" fmla="*/ 133558 w 2564558"/>
                <a:gd name="connsiteY18" fmla="*/ 1779737 h 2056213"/>
                <a:gd name="connsiteX19" fmla="*/ 33547 w 2564558"/>
                <a:gd name="connsiteY19" fmla="*/ 2055963 h 2056213"/>
                <a:gd name="connsiteX20" fmla="*/ 208 w 2564558"/>
                <a:gd name="connsiteY20" fmla="*/ 1727349 h 2056213"/>
                <a:gd name="connsiteX21" fmla="*/ 14495 w 2564558"/>
                <a:gd name="connsiteY21" fmla="*/ 1155849 h 2056213"/>
                <a:gd name="connsiteX22" fmla="*/ 117919 w 2564558"/>
                <a:gd name="connsiteY22" fmla="*/ 799019 h 2056213"/>
                <a:gd name="connsiteX0" fmla="*/ 117919 w 2564558"/>
                <a:gd name="connsiteY0" fmla="*/ 804821 h 2062015"/>
                <a:gd name="connsiteX1" fmla="*/ 300245 w 2564558"/>
                <a:gd name="connsiteY1" fmla="*/ 513951 h 2062015"/>
                <a:gd name="connsiteX2" fmla="*/ 600283 w 2564558"/>
                <a:gd name="connsiteY2" fmla="*/ 242490 h 2062015"/>
                <a:gd name="connsiteX3" fmla="*/ 1057483 w 2564558"/>
                <a:gd name="connsiteY3" fmla="*/ 47227 h 2062015"/>
                <a:gd name="connsiteX4" fmla="*/ 1370031 w 2564558"/>
                <a:gd name="connsiteY4" fmla="*/ 6214 h 2062015"/>
                <a:gd name="connsiteX5" fmla="*/ 1581357 w 2564558"/>
                <a:gd name="connsiteY5" fmla="*/ 5951 h 2062015"/>
                <a:gd name="connsiteX6" fmla="*/ 1809958 w 2564558"/>
                <a:gd name="connsiteY6" fmla="*/ 61515 h 2062015"/>
                <a:gd name="connsiteX7" fmla="*/ 2019507 w 2564558"/>
                <a:gd name="connsiteY7" fmla="*/ 142476 h 2062015"/>
                <a:gd name="connsiteX8" fmla="*/ 2229058 w 2564558"/>
                <a:gd name="connsiteY8" fmla="*/ 290114 h 2062015"/>
                <a:gd name="connsiteX9" fmla="*/ 2329071 w 2564558"/>
                <a:gd name="connsiteY9" fmla="*/ 404414 h 2062015"/>
                <a:gd name="connsiteX10" fmla="*/ 2424321 w 2564558"/>
                <a:gd name="connsiteY10" fmla="*/ 533001 h 2062015"/>
                <a:gd name="connsiteX11" fmla="*/ 2560229 w 2564558"/>
                <a:gd name="connsiteY11" fmla="*/ 1061996 h 2062015"/>
                <a:gd name="connsiteX12" fmla="*/ 2514807 w 2564558"/>
                <a:gd name="connsiteY12" fmla="*/ 1523602 h 2062015"/>
                <a:gd name="connsiteX13" fmla="*/ 2267158 w 2564558"/>
                <a:gd name="connsiteY13" fmla="*/ 1833164 h 2062015"/>
                <a:gd name="connsiteX14" fmla="*/ 1852821 w 2564558"/>
                <a:gd name="connsiteY14" fmla="*/ 2009377 h 2062015"/>
                <a:gd name="connsiteX15" fmla="*/ 1374794 w 2564558"/>
                <a:gd name="connsiteY15" fmla="*/ 2060629 h 2062015"/>
                <a:gd name="connsiteX16" fmla="*/ 905083 w 2564558"/>
                <a:gd name="connsiteY16" fmla="*/ 1995088 h 2062015"/>
                <a:gd name="connsiteX17" fmla="*/ 528846 w 2564558"/>
                <a:gd name="connsiteY17" fmla="*/ 1847451 h 2062015"/>
                <a:gd name="connsiteX18" fmla="*/ 281196 w 2564558"/>
                <a:gd name="connsiteY18" fmla="*/ 1766489 h 2062015"/>
                <a:gd name="connsiteX19" fmla="*/ 133558 w 2564558"/>
                <a:gd name="connsiteY19" fmla="*/ 1785539 h 2062015"/>
                <a:gd name="connsiteX20" fmla="*/ 33547 w 2564558"/>
                <a:gd name="connsiteY20" fmla="*/ 2061765 h 2062015"/>
                <a:gd name="connsiteX21" fmla="*/ 208 w 2564558"/>
                <a:gd name="connsiteY21" fmla="*/ 1733151 h 2062015"/>
                <a:gd name="connsiteX22" fmla="*/ 14495 w 2564558"/>
                <a:gd name="connsiteY22" fmla="*/ 1161651 h 2062015"/>
                <a:gd name="connsiteX23" fmla="*/ 117919 w 2564558"/>
                <a:gd name="connsiteY23" fmla="*/ 804821 h 2062015"/>
                <a:gd name="connsiteX0" fmla="*/ 117919 w 2564558"/>
                <a:gd name="connsiteY0" fmla="*/ 801678 h 2058872"/>
                <a:gd name="connsiteX1" fmla="*/ 300245 w 2564558"/>
                <a:gd name="connsiteY1" fmla="*/ 510808 h 2058872"/>
                <a:gd name="connsiteX2" fmla="*/ 600283 w 2564558"/>
                <a:gd name="connsiteY2" fmla="*/ 239347 h 2058872"/>
                <a:gd name="connsiteX3" fmla="*/ 1057483 w 2564558"/>
                <a:gd name="connsiteY3" fmla="*/ 44084 h 2058872"/>
                <a:gd name="connsiteX4" fmla="*/ 1370031 w 2564558"/>
                <a:gd name="connsiteY4" fmla="*/ 3071 h 2058872"/>
                <a:gd name="connsiteX5" fmla="*/ 1578182 w 2564558"/>
                <a:gd name="connsiteY5" fmla="*/ 9158 h 2058872"/>
                <a:gd name="connsiteX6" fmla="*/ 1809958 w 2564558"/>
                <a:gd name="connsiteY6" fmla="*/ 58372 h 2058872"/>
                <a:gd name="connsiteX7" fmla="*/ 2019507 w 2564558"/>
                <a:gd name="connsiteY7" fmla="*/ 139333 h 2058872"/>
                <a:gd name="connsiteX8" fmla="*/ 2229058 w 2564558"/>
                <a:gd name="connsiteY8" fmla="*/ 286971 h 2058872"/>
                <a:gd name="connsiteX9" fmla="*/ 2329071 w 2564558"/>
                <a:gd name="connsiteY9" fmla="*/ 401271 h 2058872"/>
                <a:gd name="connsiteX10" fmla="*/ 2424321 w 2564558"/>
                <a:gd name="connsiteY10" fmla="*/ 529858 h 2058872"/>
                <a:gd name="connsiteX11" fmla="*/ 2560229 w 2564558"/>
                <a:gd name="connsiteY11" fmla="*/ 1058853 h 2058872"/>
                <a:gd name="connsiteX12" fmla="*/ 2514807 w 2564558"/>
                <a:gd name="connsiteY12" fmla="*/ 1520459 h 2058872"/>
                <a:gd name="connsiteX13" fmla="*/ 2267158 w 2564558"/>
                <a:gd name="connsiteY13" fmla="*/ 1830021 h 2058872"/>
                <a:gd name="connsiteX14" fmla="*/ 1852821 w 2564558"/>
                <a:gd name="connsiteY14" fmla="*/ 2006234 h 2058872"/>
                <a:gd name="connsiteX15" fmla="*/ 1374794 w 2564558"/>
                <a:gd name="connsiteY15" fmla="*/ 2057486 h 2058872"/>
                <a:gd name="connsiteX16" fmla="*/ 905083 w 2564558"/>
                <a:gd name="connsiteY16" fmla="*/ 1991945 h 2058872"/>
                <a:gd name="connsiteX17" fmla="*/ 528846 w 2564558"/>
                <a:gd name="connsiteY17" fmla="*/ 1844308 h 2058872"/>
                <a:gd name="connsiteX18" fmla="*/ 281196 w 2564558"/>
                <a:gd name="connsiteY18" fmla="*/ 1763346 h 2058872"/>
                <a:gd name="connsiteX19" fmla="*/ 133558 w 2564558"/>
                <a:gd name="connsiteY19" fmla="*/ 1782396 h 2058872"/>
                <a:gd name="connsiteX20" fmla="*/ 33547 w 2564558"/>
                <a:gd name="connsiteY20" fmla="*/ 2058622 h 2058872"/>
                <a:gd name="connsiteX21" fmla="*/ 208 w 2564558"/>
                <a:gd name="connsiteY21" fmla="*/ 1730008 h 2058872"/>
                <a:gd name="connsiteX22" fmla="*/ 14495 w 2564558"/>
                <a:gd name="connsiteY22" fmla="*/ 1158508 h 2058872"/>
                <a:gd name="connsiteX23" fmla="*/ 117919 w 2564558"/>
                <a:gd name="connsiteY23" fmla="*/ 801678 h 2058872"/>
                <a:gd name="connsiteX0" fmla="*/ 117919 w 2564558"/>
                <a:gd name="connsiteY0" fmla="*/ 801678 h 2058872"/>
                <a:gd name="connsiteX1" fmla="*/ 300245 w 2564558"/>
                <a:gd name="connsiteY1" fmla="*/ 510808 h 2058872"/>
                <a:gd name="connsiteX2" fmla="*/ 600283 w 2564558"/>
                <a:gd name="connsiteY2" fmla="*/ 239347 h 2058872"/>
                <a:gd name="connsiteX3" fmla="*/ 1057483 w 2564558"/>
                <a:gd name="connsiteY3" fmla="*/ 44084 h 2058872"/>
                <a:gd name="connsiteX4" fmla="*/ 1370031 w 2564558"/>
                <a:gd name="connsiteY4" fmla="*/ 3071 h 2058872"/>
                <a:gd name="connsiteX5" fmla="*/ 1578182 w 2564558"/>
                <a:gd name="connsiteY5" fmla="*/ 9158 h 2058872"/>
                <a:gd name="connsiteX6" fmla="*/ 1809958 w 2564558"/>
                <a:gd name="connsiteY6" fmla="*/ 58372 h 2058872"/>
                <a:gd name="connsiteX7" fmla="*/ 2019507 w 2564558"/>
                <a:gd name="connsiteY7" fmla="*/ 139333 h 2058872"/>
                <a:gd name="connsiteX8" fmla="*/ 2229058 w 2564558"/>
                <a:gd name="connsiteY8" fmla="*/ 286971 h 2058872"/>
                <a:gd name="connsiteX9" fmla="*/ 2424321 w 2564558"/>
                <a:gd name="connsiteY9" fmla="*/ 529858 h 2058872"/>
                <a:gd name="connsiteX10" fmla="*/ 2560229 w 2564558"/>
                <a:gd name="connsiteY10" fmla="*/ 1058853 h 2058872"/>
                <a:gd name="connsiteX11" fmla="*/ 2514807 w 2564558"/>
                <a:gd name="connsiteY11" fmla="*/ 1520459 h 2058872"/>
                <a:gd name="connsiteX12" fmla="*/ 2267158 w 2564558"/>
                <a:gd name="connsiteY12" fmla="*/ 1830021 h 2058872"/>
                <a:gd name="connsiteX13" fmla="*/ 1852821 w 2564558"/>
                <a:gd name="connsiteY13" fmla="*/ 2006234 h 2058872"/>
                <a:gd name="connsiteX14" fmla="*/ 1374794 w 2564558"/>
                <a:gd name="connsiteY14" fmla="*/ 2057486 h 2058872"/>
                <a:gd name="connsiteX15" fmla="*/ 905083 w 2564558"/>
                <a:gd name="connsiteY15" fmla="*/ 1991945 h 2058872"/>
                <a:gd name="connsiteX16" fmla="*/ 528846 w 2564558"/>
                <a:gd name="connsiteY16" fmla="*/ 1844308 h 2058872"/>
                <a:gd name="connsiteX17" fmla="*/ 281196 w 2564558"/>
                <a:gd name="connsiteY17" fmla="*/ 1763346 h 2058872"/>
                <a:gd name="connsiteX18" fmla="*/ 133558 w 2564558"/>
                <a:gd name="connsiteY18" fmla="*/ 1782396 h 2058872"/>
                <a:gd name="connsiteX19" fmla="*/ 33547 w 2564558"/>
                <a:gd name="connsiteY19" fmla="*/ 2058622 h 2058872"/>
                <a:gd name="connsiteX20" fmla="*/ 208 w 2564558"/>
                <a:gd name="connsiteY20" fmla="*/ 1730008 h 2058872"/>
                <a:gd name="connsiteX21" fmla="*/ 14495 w 2564558"/>
                <a:gd name="connsiteY21" fmla="*/ 1158508 h 2058872"/>
                <a:gd name="connsiteX22" fmla="*/ 117919 w 2564558"/>
                <a:gd name="connsiteY22" fmla="*/ 801678 h 2058872"/>
                <a:gd name="connsiteX0" fmla="*/ 117919 w 2564558"/>
                <a:gd name="connsiteY0" fmla="*/ 801678 h 2058872"/>
                <a:gd name="connsiteX1" fmla="*/ 300245 w 2564558"/>
                <a:gd name="connsiteY1" fmla="*/ 510808 h 2058872"/>
                <a:gd name="connsiteX2" fmla="*/ 600283 w 2564558"/>
                <a:gd name="connsiteY2" fmla="*/ 239347 h 2058872"/>
                <a:gd name="connsiteX3" fmla="*/ 1057483 w 2564558"/>
                <a:gd name="connsiteY3" fmla="*/ 44084 h 2058872"/>
                <a:gd name="connsiteX4" fmla="*/ 1370031 w 2564558"/>
                <a:gd name="connsiteY4" fmla="*/ 3071 h 2058872"/>
                <a:gd name="connsiteX5" fmla="*/ 1578182 w 2564558"/>
                <a:gd name="connsiteY5" fmla="*/ 9158 h 2058872"/>
                <a:gd name="connsiteX6" fmla="*/ 1809958 w 2564558"/>
                <a:gd name="connsiteY6" fmla="*/ 58372 h 2058872"/>
                <a:gd name="connsiteX7" fmla="*/ 2019507 w 2564558"/>
                <a:gd name="connsiteY7" fmla="*/ 139333 h 2058872"/>
                <a:gd name="connsiteX8" fmla="*/ 2229058 w 2564558"/>
                <a:gd name="connsiteY8" fmla="*/ 286971 h 2058872"/>
                <a:gd name="connsiteX9" fmla="*/ 2414796 w 2564558"/>
                <a:gd name="connsiteY9" fmla="*/ 533033 h 2058872"/>
                <a:gd name="connsiteX10" fmla="*/ 2560229 w 2564558"/>
                <a:gd name="connsiteY10" fmla="*/ 1058853 h 2058872"/>
                <a:gd name="connsiteX11" fmla="*/ 2514807 w 2564558"/>
                <a:gd name="connsiteY11" fmla="*/ 1520459 h 2058872"/>
                <a:gd name="connsiteX12" fmla="*/ 2267158 w 2564558"/>
                <a:gd name="connsiteY12" fmla="*/ 1830021 h 2058872"/>
                <a:gd name="connsiteX13" fmla="*/ 1852821 w 2564558"/>
                <a:gd name="connsiteY13" fmla="*/ 2006234 h 2058872"/>
                <a:gd name="connsiteX14" fmla="*/ 1374794 w 2564558"/>
                <a:gd name="connsiteY14" fmla="*/ 2057486 h 2058872"/>
                <a:gd name="connsiteX15" fmla="*/ 905083 w 2564558"/>
                <a:gd name="connsiteY15" fmla="*/ 1991945 h 2058872"/>
                <a:gd name="connsiteX16" fmla="*/ 528846 w 2564558"/>
                <a:gd name="connsiteY16" fmla="*/ 1844308 h 2058872"/>
                <a:gd name="connsiteX17" fmla="*/ 281196 w 2564558"/>
                <a:gd name="connsiteY17" fmla="*/ 1763346 h 2058872"/>
                <a:gd name="connsiteX18" fmla="*/ 133558 w 2564558"/>
                <a:gd name="connsiteY18" fmla="*/ 1782396 h 2058872"/>
                <a:gd name="connsiteX19" fmla="*/ 33547 w 2564558"/>
                <a:gd name="connsiteY19" fmla="*/ 2058622 h 2058872"/>
                <a:gd name="connsiteX20" fmla="*/ 208 w 2564558"/>
                <a:gd name="connsiteY20" fmla="*/ 1730008 h 2058872"/>
                <a:gd name="connsiteX21" fmla="*/ 14495 w 2564558"/>
                <a:gd name="connsiteY21" fmla="*/ 1158508 h 2058872"/>
                <a:gd name="connsiteX22" fmla="*/ 117919 w 2564558"/>
                <a:gd name="connsiteY22" fmla="*/ 801678 h 2058872"/>
                <a:gd name="connsiteX0" fmla="*/ 117919 w 2564558"/>
                <a:gd name="connsiteY0" fmla="*/ 801678 h 2058872"/>
                <a:gd name="connsiteX1" fmla="*/ 300245 w 2564558"/>
                <a:gd name="connsiteY1" fmla="*/ 510808 h 2058872"/>
                <a:gd name="connsiteX2" fmla="*/ 600283 w 2564558"/>
                <a:gd name="connsiteY2" fmla="*/ 239347 h 2058872"/>
                <a:gd name="connsiteX3" fmla="*/ 1057483 w 2564558"/>
                <a:gd name="connsiteY3" fmla="*/ 44084 h 2058872"/>
                <a:gd name="connsiteX4" fmla="*/ 1370031 w 2564558"/>
                <a:gd name="connsiteY4" fmla="*/ 3071 h 2058872"/>
                <a:gd name="connsiteX5" fmla="*/ 1578182 w 2564558"/>
                <a:gd name="connsiteY5" fmla="*/ 9158 h 2058872"/>
                <a:gd name="connsiteX6" fmla="*/ 1809958 w 2564558"/>
                <a:gd name="connsiteY6" fmla="*/ 58372 h 2058872"/>
                <a:gd name="connsiteX7" fmla="*/ 2019507 w 2564558"/>
                <a:gd name="connsiteY7" fmla="*/ 139333 h 2058872"/>
                <a:gd name="connsiteX8" fmla="*/ 2229058 w 2564558"/>
                <a:gd name="connsiteY8" fmla="*/ 286971 h 2058872"/>
                <a:gd name="connsiteX9" fmla="*/ 2414796 w 2564558"/>
                <a:gd name="connsiteY9" fmla="*/ 533033 h 2058872"/>
                <a:gd name="connsiteX10" fmla="*/ 2560229 w 2564558"/>
                <a:gd name="connsiteY10" fmla="*/ 1058853 h 2058872"/>
                <a:gd name="connsiteX11" fmla="*/ 2514807 w 2564558"/>
                <a:gd name="connsiteY11" fmla="*/ 1520459 h 2058872"/>
                <a:gd name="connsiteX12" fmla="*/ 2267158 w 2564558"/>
                <a:gd name="connsiteY12" fmla="*/ 1830021 h 2058872"/>
                <a:gd name="connsiteX13" fmla="*/ 1852821 w 2564558"/>
                <a:gd name="connsiteY13" fmla="*/ 2006234 h 2058872"/>
                <a:gd name="connsiteX14" fmla="*/ 1374794 w 2564558"/>
                <a:gd name="connsiteY14" fmla="*/ 2057486 h 2058872"/>
                <a:gd name="connsiteX15" fmla="*/ 905083 w 2564558"/>
                <a:gd name="connsiteY15" fmla="*/ 1991945 h 2058872"/>
                <a:gd name="connsiteX16" fmla="*/ 528846 w 2564558"/>
                <a:gd name="connsiteY16" fmla="*/ 1844308 h 2058872"/>
                <a:gd name="connsiteX17" fmla="*/ 281196 w 2564558"/>
                <a:gd name="connsiteY17" fmla="*/ 1763346 h 2058872"/>
                <a:gd name="connsiteX18" fmla="*/ 133558 w 2564558"/>
                <a:gd name="connsiteY18" fmla="*/ 1782396 h 2058872"/>
                <a:gd name="connsiteX19" fmla="*/ 33547 w 2564558"/>
                <a:gd name="connsiteY19" fmla="*/ 2058622 h 2058872"/>
                <a:gd name="connsiteX20" fmla="*/ 208 w 2564558"/>
                <a:gd name="connsiteY20" fmla="*/ 1730008 h 2058872"/>
                <a:gd name="connsiteX21" fmla="*/ 14495 w 2564558"/>
                <a:gd name="connsiteY21" fmla="*/ 1158508 h 2058872"/>
                <a:gd name="connsiteX22" fmla="*/ 117919 w 2564558"/>
                <a:gd name="connsiteY22" fmla="*/ 801678 h 2058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564558" h="2058872">
                  <a:moveTo>
                    <a:pt x="117919" y="801678"/>
                  </a:moveTo>
                  <a:cubicBezTo>
                    <a:pt x="165544" y="693728"/>
                    <a:pt x="219851" y="604530"/>
                    <a:pt x="300245" y="510808"/>
                  </a:cubicBezTo>
                  <a:cubicBezTo>
                    <a:pt x="380639" y="417086"/>
                    <a:pt x="474077" y="321897"/>
                    <a:pt x="600283" y="239347"/>
                  </a:cubicBezTo>
                  <a:cubicBezTo>
                    <a:pt x="757671" y="117050"/>
                    <a:pt x="929986" y="80288"/>
                    <a:pt x="1057483" y="44084"/>
                  </a:cubicBezTo>
                  <a:cubicBezTo>
                    <a:pt x="1184980" y="7880"/>
                    <a:pt x="1283248" y="8892"/>
                    <a:pt x="1370031" y="3071"/>
                  </a:cubicBezTo>
                  <a:cubicBezTo>
                    <a:pt x="1456814" y="-2750"/>
                    <a:pt x="1504861" y="-59"/>
                    <a:pt x="1578182" y="9158"/>
                  </a:cubicBezTo>
                  <a:cubicBezTo>
                    <a:pt x="1651503" y="18375"/>
                    <a:pt x="1735875" y="38793"/>
                    <a:pt x="1809958" y="58372"/>
                  </a:cubicBezTo>
                  <a:cubicBezTo>
                    <a:pt x="1884041" y="77951"/>
                    <a:pt x="1949657" y="101233"/>
                    <a:pt x="2019507" y="139333"/>
                  </a:cubicBezTo>
                  <a:cubicBezTo>
                    <a:pt x="2089357" y="177433"/>
                    <a:pt x="2161589" y="221883"/>
                    <a:pt x="2229058" y="286971"/>
                  </a:cubicBezTo>
                  <a:cubicBezTo>
                    <a:pt x="2296527" y="352059"/>
                    <a:pt x="2359601" y="404386"/>
                    <a:pt x="2414796" y="533033"/>
                  </a:cubicBezTo>
                  <a:cubicBezTo>
                    <a:pt x="2489041" y="661680"/>
                    <a:pt x="2551498" y="898515"/>
                    <a:pt x="2560229" y="1058853"/>
                  </a:cubicBezTo>
                  <a:cubicBezTo>
                    <a:pt x="2568960" y="1219191"/>
                    <a:pt x="2569208" y="1391931"/>
                    <a:pt x="2514807" y="1520459"/>
                  </a:cubicBezTo>
                  <a:cubicBezTo>
                    <a:pt x="2460406" y="1648987"/>
                    <a:pt x="2383839" y="1749059"/>
                    <a:pt x="2267158" y="1830021"/>
                  </a:cubicBezTo>
                  <a:cubicBezTo>
                    <a:pt x="2150477" y="1910984"/>
                    <a:pt x="2003930" y="1966736"/>
                    <a:pt x="1852821" y="2006234"/>
                  </a:cubicBezTo>
                  <a:cubicBezTo>
                    <a:pt x="1701712" y="2045732"/>
                    <a:pt x="1532750" y="2059867"/>
                    <a:pt x="1374794" y="2057486"/>
                  </a:cubicBezTo>
                  <a:cubicBezTo>
                    <a:pt x="1216838" y="2055105"/>
                    <a:pt x="1054806" y="2013981"/>
                    <a:pt x="905083" y="1991945"/>
                  </a:cubicBezTo>
                  <a:cubicBezTo>
                    <a:pt x="755360" y="1969909"/>
                    <a:pt x="632827" y="1863358"/>
                    <a:pt x="528846" y="1844308"/>
                  </a:cubicBezTo>
                  <a:cubicBezTo>
                    <a:pt x="424865" y="1815733"/>
                    <a:pt x="334377" y="1777633"/>
                    <a:pt x="281196" y="1763346"/>
                  </a:cubicBezTo>
                  <a:cubicBezTo>
                    <a:pt x="221665" y="1766521"/>
                    <a:pt x="175627" y="1761758"/>
                    <a:pt x="133558" y="1782396"/>
                  </a:cubicBezTo>
                  <a:cubicBezTo>
                    <a:pt x="91489" y="1803034"/>
                    <a:pt x="61328" y="2068147"/>
                    <a:pt x="33547" y="2058622"/>
                  </a:cubicBezTo>
                  <a:cubicBezTo>
                    <a:pt x="5766" y="2049097"/>
                    <a:pt x="-1379" y="1865739"/>
                    <a:pt x="208" y="1730008"/>
                  </a:cubicBezTo>
                  <a:cubicBezTo>
                    <a:pt x="1795" y="1594277"/>
                    <a:pt x="-5123" y="1313230"/>
                    <a:pt x="14495" y="1158508"/>
                  </a:cubicBezTo>
                  <a:cubicBezTo>
                    <a:pt x="34113" y="1003786"/>
                    <a:pt x="70294" y="909628"/>
                    <a:pt x="117919" y="801678"/>
                  </a:cubicBezTo>
                  <a:close/>
                </a:path>
              </a:pathLst>
            </a:cu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80"/>
              <a:endParaRPr lang="en-US" sz="216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5" name="Oval 2">
              <a:extLst>
                <a:ext uri="{FF2B5EF4-FFF2-40B4-BE49-F238E27FC236}">
                  <a16:creationId xmlns="" xmlns:a16="http://schemas.microsoft.com/office/drawing/2014/main" id="{99E976CB-AE61-4CD8-B916-8A6912550F0F}"/>
                </a:ext>
              </a:extLst>
            </p:cNvPr>
            <p:cNvSpPr/>
            <p:nvPr/>
          </p:nvSpPr>
          <p:spPr>
            <a:xfrm>
              <a:off x="8966185" y="833087"/>
              <a:ext cx="2426608" cy="1933478"/>
            </a:xfrm>
            <a:custGeom>
              <a:avLst/>
              <a:gdLst>
                <a:gd name="connsiteX0" fmla="*/ 0 w 2456597"/>
                <a:gd name="connsiteY0" fmla="*/ 1098645 h 2197289"/>
                <a:gd name="connsiteX1" fmla="*/ 1228299 w 2456597"/>
                <a:gd name="connsiteY1" fmla="*/ 0 h 2197289"/>
                <a:gd name="connsiteX2" fmla="*/ 2456598 w 2456597"/>
                <a:gd name="connsiteY2" fmla="*/ 1098645 h 2197289"/>
                <a:gd name="connsiteX3" fmla="*/ 1228299 w 2456597"/>
                <a:gd name="connsiteY3" fmla="*/ 2197290 h 2197289"/>
                <a:gd name="connsiteX4" fmla="*/ 0 w 2456597"/>
                <a:gd name="connsiteY4" fmla="*/ 1098645 h 2197289"/>
                <a:gd name="connsiteX0" fmla="*/ 0 w 2456598"/>
                <a:gd name="connsiteY0" fmla="*/ 1065307 h 2163952"/>
                <a:gd name="connsiteX1" fmla="*/ 1228299 w 2456598"/>
                <a:gd name="connsiteY1" fmla="*/ 0 h 2163952"/>
                <a:gd name="connsiteX2" fmla="*/ 2456598 w 2456598"/>
                <a:gd name="connsiteY2" fmla="*/ 1065307 h 2163952"/>
                <a:gd name="connsiteX3" fmla="*/ 1228299 w 2456598"/>
                <a:gd name="connsiteY3" fmla="*/ 2163952 h 2163952"/>
                <a:gd name="connsiteX4" fmla="*/ 0 w 2456598"/>
                <a:gd name="connsiteY4" fmla="*/ 1065307 h 2163952"/>
                <a:gd name="connsiteX0" fmla="*/ 0 w 2456598"/>
                <a:gd name="connsiteY0" fmla="*/ 1065307 h 2106802"/>
                <a:gd name="connsiteX1" fmla="*/ 1228299 w 2456598"/>
                <a:gd name="connsiteY1" fmla="*/ 0 h 2106802"/>
                <a:gd name="connsiteX2" fmla="*/ 2456598 w 2456598"/>
                <a:gd name="connsiteY2" fmla="*/ 1065307 h 2106802"/>
                <a:gd name="connsiteX3" fmla="*/ 1228299 w 2456598"/>
                <a:gd name="connsiteY3" fmla="*/ 2106802 h 2106802"/>
                <a:gd name="connsiteX4" fmla="*/ 0 w 2456598"/>
                <a:gd name="connsiteY4" fmla="*/ 1065307 h 2106802"/>
                <a:gd name="connsiteX0" fmla="*/ 0 w 2456598"/>
                <a:gd name="connsiteY0" fmla="*/ 1065307 h 2106802"/>
                <a:gd name="connsiteX1" fmla="*/ 1228299 w 2456598"/>
                <a:gd name="connsiteY1" fmla="*/ 0 h 2106802"/>
                <a:gd name="connsiteX2" fmla="*/ 2456598 w 2456598"/>
                <a:gd name="connsiteY2" fmla="*/ 1065307 h 2106802"/>
                <a:gd name="connsiteX3" fmla="*/ 1228299 w 2456598"/>
                <a:gd name="connsiteY3" fmla="*/ 2106802 h 2106802"/>
                <a:gd name="connsiteX4" fmla="*/ 0 w 2456598"/>
                <a:gd name="connsiteY4" fmla="*/ 1065307 h 2106802"/>
                <a:gd name="connsiteX0" fmla="*/ 0 w 2467693"/>
                <a:gd name="connsiteY0" fmla="*/ 1065307 h 2106802"/>
                <a:gd name="connsiteX1" fmla="*/ 1228299 w 2467693"/>
                <a:gd name="connsiteY1" fmla="*/ 0 h 2106802"/>
                <a:gd name="connsiteX2" fmla="*/ 2456598 w 2467693"/>
                <a:gd name="connsiteY2" fmla="*/ 1065307 h 2106802"/>
                <a:gd name="connsiteX3" fmla="*/ 1228299 w 2467693"/>
                <a:gd name="connsiteY3" fmla="*/ 2106802 h 2106802"/>
                <a:gd name="connsiteX4" fmla="*/ 0 w 2467693"/>
                <a:gd name="connsiteY4" fmla="*/ 1065307 h 2106802"/>
                <a:gd name="connsiteX0" fmla="*/ 0 w 2467624"/>
                <a:gd name="connsiteY0" fmla="*/ 1065307 h 2073465"/>
                <a:gd name="connsiteX1" fmla="*/ 1228299 w 2467624"/>
                <a:gd name="connsiteY1" fmla="*/ 0 h 2073465"/>
                <a:gd name="connsiteX2" fmla="*/ 2456598 w 2467624"/>
                <a:gd name="connsiteY2" fmla="*/ 1065307 h 2073465"/>
                <a:gd name="connsiteX3" fmla="*/ 1223537 w 2467624"/>
                <a:gd name="connsiteY3" fmla="*/ 2073465 h 2073465"/>
                <a:gd name="connsiteX4" fmla="*/ 0 w 2467624"/>
                <a:gd name="connsiteY4" fmla="*/ 1065307 h 2073465"/>
                <a:gd name="connsiteX0" fmla="*/ 0 w 2467624"/>
                <a:gd name="connsiteY0" fmla="*/ 1065307 h 2073465"/>
                <a:gd name="connsiteX1" fmla="*/ 1228299 w 2467624"/>
                <a:gd name="connsiteY1" fmla="*/ 0 h 2073465"/>
                <a:gd name="connsiteX2" fmla="*/ 2456598 w 2467624"/>
                <a:gd name="connsiteY2" fmla="*/ 1065307 h 2073465"/>
                <a:gd name="connsiteX3" fmla="*/ 1223537 w 2467624"/>
                <a:gd name="connsiteY3" fmla="*/ 2073465 h 2073465"/>
                <a:gd name="connsiteX4" fmla="*/ 0 w 2467624"/>
                <a:gd name="connsiteY4" fmla="*/ 1065307 h 2073465"/>
                <a:gd name="connsiteX0" fmla="*/ 0 w 2467624"/>
                <a:gd name="connsiteY0" fmla="*/ 1065307 h 2073465"/>
                <a:gd name="connsiteX1" fmla="*/ 1228299 w 2467624"/>
                <a:gd name="connsiteY1" fmla="*/ 0 h 2073465"/>
                <a:gd name="connsiteX2" fmla="*/ 2456598 w 2467624"/>
                <a:gd name="connsiteY2" fmla="*/ 1065307 h 2073465"/>
                <a:gd name="connsiteX3" fmla="*/ 1223537 w 2467624"/>
                <a:gd name="connsiteY3" fmla="*/ 2073465 h 2073465"/>
                <a:gd name="connsiteX4" fmla="*/ 0 w 2467624"/>
                <a:gd name="connsiteY4" fmla="*/ 1065307 h 2073465"/>
                <a:gd name="connsiteX0" fmla="*/ 0 w 2467624"/>
                <a:gd name="connsiteY0" fmla="*/ 1065307 h 2073465"/>
                <a:gd name="connsiteX1" fmla="*/ 1228299 w 2467624"/>
                <a:gd name="connsiteY1" fmla="*/ 0 h 2073465"/>
                <a:gd name="connsiteX2" fmla="*/ 2456598 w 2467624"/>
                <a:gd name="connsiteY2" fmla="*/ 1065307 h 2073465"/>
                <a:gd name="connsiteX3" fmla="*/ 1223537 w 2467624"/>
                <a:gd name="connsiteY3" fmla="*/ 2073465 h 2073465"/>
                <a:gd name="connsiteX4" fmla="*/ 0 w 2467624"/>
                <a:gd name="connsiteY4" fmla="*/ 1065307 h 2073465"/>
                <a:gd name="connsiteX0" fmla="*/ 0 w 2458338"/>
                <a:gd name="connsiteY0" fmla="*/ 1065307 h 2073465"/>
                <a:gd name="connsiteX1" fmla="*/ 1228299 w 2458338"/>
                <a:gd name="connsiteY1" fmla="*/ 0 h 2073465"/>
                <a:gd name="connsiteX2" fmla="*/ 2456598 w 2458338"/>
                <a:gd name="connsiteY2" fmla="*/ 1065307 h 2073465"/>
                <a:gd name="connsiteX3" fmla="*/ 1223537 w 2458338"/>
                <a:gd name="connsiteY3" fmla="*/ 2073465 h 2073465"/>
                <a:gd name="connsiteX4" fmla="*/ 0 w 2458338"/>
                <a:gd name="connsiteY4" fmla="*/ 1065307 h 2073465"/>
                <a:gd name="connsiteX0" fmla="*/ 0 w 2458338"/>
                <a:gd name="connsiteY0" fmla="*/ 1065307 h 2073465"/>
                <a:gd name="connsiteX1" fmla="*/ 1228299 w 2458338"/>
                <a:gd name="connsiteY1" fmla="*/ 0 h 2073465"/>
                <a:gd name="connsiteX2" fmla="*/ 2456598 w 2458338"/>
                <a:gd name="connsiteY2" fmla="*/ 1065307 h 2073465"/>
                <a:gd name="connsiteX3" fmla="*/ 1223537 w 2458338"/>
                <a:gd name="connsiteY3" fmla="*/ 2073465 h 2073465"/>
                <a:gd name="connsiteX4" fmla="*/ 0 w 2458338"/>
                <a:gd name="connsiteY4" fmla="*/ 1065307 h 2073465"/>
                <a:gd name="connsiteX0" fmla="*/ 0 w 2458338"/>
                <a:gd name="connsiteY0" fmla="*/ 1065307 h 2073465"/>
                <a:gd name="connsiteX1" fmla="*/ 1228299 w 2458338"/>
                <a:gd name="connsiteY1" fmla="*/ 0 h 2073465"/>
                <a:gd name="connsiteX2" fmla="*/ 2456598 w 2458338"/>
                <a:gd name="connsiteY2" fmla="*/ 1065307 h 2073465"/>
                <a:gd name="connsiteX3" fmla="*/ 1223537 w 2458338"/>
                <a:gd name="connsiteY3" fmla="*/ 2073465 h 2073465"/>
                <a:gd name="connsiteX4" fmla="*/ 0 w 2458338"/>
                <a:gd name="connsiteY4" fmla="*/ 1065307 h 2073465"/>
                <a:gd name="connsiteX0" fmla="*/ 0 w 2458338"/>
                <a:gd name="connsiteY0" fmla="*/ 1036732 h 2044890"/>
                <a:gd name="connsiteX1" fmla="*/ 1228299 w 2458338"/>
                <a:gd name="connsiteY1" fmla="*/ 0 h 2044890"/>
                <a:gd name="connsiteX2" fmla="*/ 2456598 w 2458338"/>
                <a:gd name="connsiteY2" fmla="*/ 1036732 h 2044890"/>
                <a:gd name="connsiteX3" fmla="*/ 1223537 w 2458338"/>
                <a:gd name="connsiteY3" fmla="*/ 2044890 h 2044890"/>
                <a:gd name="connsiteX4" fmla="*/ 0 w 2458338"/>
                <a:gd name="connsiteY4" fmla="*/ 1036732 h 2044890"/>
                <a:gd name="connsiteX0" fmla="*/ 0 w 2476875"/>
                <a:gd name="connsiteY0" fmla="*/ 782231 h 2050931"/>
                <a:gd name="connsiteX1" fmla="*/ 1247349 w 2476875"/>
                <a:gd name="connsiteY1" fmla="*/ 2674 h 2050931"/>
                <a:gd name="connsiteX2" fmla="*/ 2475648 w 2476875"/>
                <a:gd name="connsiteY2" fmla="*/ 1039406 h 2050931"/>
                <a:gd name="connsiteX3" fmla="*/ 1242587 w 2476875"/>
                <a:gd name="connsiteY3" fmla="*/ 2047564 h 2050931"/>
                <a:gd name="connsiteX4" fmla="*/ 0 w 2476875"/>
                <a:gd name="connsiteY4" fmla="*/ 782231 h 2050931"/>
                <a:gd name="connsiteX0" fmla="*/ 116683 w 2593540"/>
                <a:gd name="connsiteY0" fmla="*/ 782008 h 2083560"/>
                <a:gd name="connsiteX1" fmla="*/ 1364032 w 2593540"/>
                <a:gd name="connsiteY1" fmla="*/ 2451 h 2083560"/>
                <a:gd name="connsiteX2" fmla="*/ 2592331 w 2593540"/>
                <a:gd name="connsiteY2" fmla="*/ 1039183 h 2083560"/>
                <a:gd name="connsiteX3" fmla="*/ 1359270 w 2593540"/>
                <a:gd name="connsiteY3" fmla="*/ 2047341 h 2083560"/>
                <a:gd name="connsiteX4" fmla="*/ 194235 w 2593540"/>
                <a:gd name="connsiteY4" fmla="*/ 1757964 h 2083560"/>
                <a:gd name="connsiteX5" fmla="*/ 116683 w 2593540"/>
                <a:gd name="connsiteY5" fmla="*/ 782008 h 2083560"/>
                <a:gd name="connsiteX0" fmla="*/ 116683 w 2623856"/>
                <a:gd name="connsiteY0" fmla="*/ 782008 h 2048002"/>
                <a:gd name="connsiteX1" fmla="*/ 1364032 w 2623856"/>
                <a:gd name="connsiteY1" fmla="*/ 2451 h 2048002"/>
                <a:gd name="connsiteX2" fmla="*/ 2592331 w 2623856"/>
                <a:gd name="connsiteY2" fmla="*/ 1039183 h 2048002"/>
                <a:gd name="connsiteX3" fmla="*/ 2265922 w 2623856"/>
                <a:gd name="connsiteY3" fmla="*/ 1810351 h 2048002"/>
                <a:gd name="connsiteX4" fmla="*/ 1359270 w 2623856"/>
                <a:gd name="connsiteY4" fmla="*/ 2047341 h 2048002"/>
                <a:gd name="connsiteX5" fmla="*/ 194235 w 2623856"/>
                <a:gd name="connsiteY5" fmla="*/ 1757964 h 2048002"/>
                <a:gd name="connsiteX6" fmla="*/ 116683 w 2623856"/>
                <a:gd name="connsiteY6" fmla="*/ 782008 h 2048002"/>
                <a:gd name="connsiteX0" fmla="*/ 116683 w 2594326"/>
                <a:gd name="connsiteY0" fmla="*/ 801823 h 2067817"/>
                <a:gd name="connsiteX1" fmla="*/ 1364032 w 2594326"/>
                <a:gd name="connsiteY1" fmla="*/ 22266 h 2067817"/>
                <a:gd name="connsiteX2" fmla="*/ 2227822 w 2594326"/>
                <a:gd name="connsiteY2" fmla="*/ 287116 h 2067817"/>
                <a:gd name="connsiteX3" fmla="*/ 2592331 w 2594326"/>
                <a:gd name="connsiteY3" fmla="*/ 1058998 h 2067817"/>
                <a:gd name="connsiteX4" fmla="*/ 2265922 w 2594326"/>
                <a:gd name="connsiteY4" fmla="*/ 1830166 h 2067817"/>
                <a:gd name="connsiteX5" fmla="*/ 1359270 w 2594326"/>
                <a:gd name="connsiteY5" fmla="*/ 2067156 h 2067817"/>
                <a:gd name="connsiteX6" fmla="*/ 194235 w 2594326"/>
                <a:gd name="connsiteY6" fmla="*/ 1777779 h 2067817"/>
                <a:gd name="connsiteX7" fmla="*/ 116683 w 2594326"/>
                <a:gd name="connsiteY7" fmla="*/ 801823 h 2067817"/>
                <a:gd name="connsiteX0" fmla="*/ 64270 w 2541913"/>
                <a:gd name="connsiteY0" fmla="*/ 780019 h 2046013"/>
                <a:gd name="connsiteX1" fmla="*/ 546634 w 2541913"/>
                <a:gd name="connsiteY1" fmla="*/ 217688 h 2046013"/>
                <a:gd name="connsiteX2" fmla="*/ 1311619 w 2541913"/>
                <a:gd name="connsiteY2" fmla="*/ 462 h 2046013"/>
                <a:gd name="connsiteX3" fmla="*/ 2175409 w 2541913"/>
                <a:gd name="connsiteY3" fmla="*/ 265312 h 2046013"/>
                <a:gd name="connsiteX4" fmla="*/ 2539918 w 2541913"/>
                <a:gd name="connsiteY4" fmla="*/ 1037194 h 2046013"/>
                <a:gd name="connsiteX5" fmla="*/ 2213509 w 2541913"/>
                <a:gd name="connsiteY5" fmla="*/ 1808362 h 2046013"/>
                <a:gd name="connsiteX6" fmla="*/ 1306857 w 2541913"/>
                <a:gd name="connsiteY6" fmla="*/ 2045352 h 2046013"/>
                <a:gd name="connsiteX7" fmla="*/ 141822 w 2541913"/>
                <a:gd name="connsiteY7" fmla="*/ 1755975 h 2046013"/>
                <a:gd name="connsiteX8" fmla="*/ 64270 w 2541913"/>
                <a:gd name="connsiteY8" fmla="*/ 780019 h 2046013"/>
                <a:gd name="connsiteX0" fmla="*/ 64270 w 2541913"/>
                <a:gd name="connsiteY0" fmla="*/ 793407 h 2059401"/>
                <a:gd name="connsiteX1" fmla="*/ 546634 w 2541913"/>
                <a:gd name="connsiteY1" fmla="*/ 231076 h 2059401"/>
                <a:gd name="connsiteX2" fmla="*/ 1311619 w 2541913"/>
                <a:gd name="connsiteY2" fmla="*/ 13850 h 2059401"/>
                <a:gd name="connsiteX3" fmla="*/ 1756309 w 2541913"/>
                <a:gd name="connsiteY3" fmla="*/ 50101 h 2059401"/>
                <a:gd name="connsiteX4" fmla="*/ 2175409 w 2541913"/>
                <a:gd name="connsiteY4" fmla="*/ 278700 h 2059401"/>
                <a:gd name="connsiteX5" fmla="*/ 2539918 w 2541913"/>
                <a:gd name="connsiteY5" fmla="*/ 1050582 h 2059401"/>
                <a:gd name="connsiteX6" fmla="*/ 2213509 w 2541913"/>
                <a:gd name="connsiteY6" fmla="*/ 1821750 h 2059401"/>
                <a:gd name="connsiteX7" fmla="*/ 1306857 w 2541913"/>
                <a:gd name="connsiteY7" fmla="*/ 2058740 h 2059401"/>
                <a:gd name="connsiteX8" fmla="*/ 141822 w 2541913"/>
                <a:gd name="connsiteY8" fmla="*/ 1769363 h 2059401"/>
                <a:gd name="connsiteX9" fmla="*/ 64270 w 2541913"/>
                <a:gd name="connsiteY9" fmla="*/ 793407 h 2059401"/>
                <a:gd name="connsiteX0" fmla="*/ 64270 w 2541913"/>
                <a:gd name="connsiteY0" fmla="*/ 783312 h 2049306"/>
                <a:gd name="connsiteX1" fmla="*/ 546634 w 2541913"/>
                <a:gd name="connsiteY1" fmla="*/ 220981 h 2049306"/>
                <a:gd name="connsiteX2" fmla="*/ 1003834 w 2541913"/>
                <a:gd name="connsiteY2" fmla="*/ 25718 h 2049306"/>
                <a:gd name="connsiteX3" fmla="*/ 1311619 w 2541913"/>
                <a:gd name="connsiteY3" fmla="*/ 3755 h 2049306"/>
                <a:gd name="connsiteX4" fmla="*/ 1756309 w 2541913"/>
                <a:gd name="connsiteY4" fmla="*/ 40006 h 2049306"/>
                <a:gd name="connsiteX5" fmla="*/ 2175409 w 2541913"/>
                <a:gd name="connsiteY5" fmla="*/ 268605 h 2049306"/>
                <a:gd name="connsiteX6" fmla="*/ 2539918 w 2541913"/>
                <a:gd name="connsiteY6" fmla="*/ 1040487 h 2049306"/>
                <a:gd name="connsiteX7" fmla="*/ 2213509 w 2541913"/>
                <a:gd name="connsiteY7" fmla="*/ 1811655 h 2049306"/>
                <a:gd name="connsiteX8" fmla="*/ 1306857 w 2541913"/>
                <a:gd name="connsiteY8" fmla="*/ 2048645 h 2049306"/>
                <a:gd name="connsiteX9" fmla="*/ 141822 w 2541913"/>
                <a:gd name="connsiteY9" fmla="*/ 1759268 h 2049306"/>
                <a:gd name="connsiteX10" fmla="*/ 64270 w 2541913"/>
                <a:gd name="connsiteY10" fmla="*/ 783312 h 2049306"/>
                <a:gd name="connsiteX0" fmla="*/ 64270 w 2542128"/>
                <a:gd name="connsiteY0" fmla="*/ 783312 h 2049306"/>
                <a:gd name="connsiteX1" fmla="*/ 546634 w 2542128"/>
                <a:gd name="connsiteY1" fmla="*/ 220981 h 2049306"/>
                <a:gd name="connsiteX2" fmla="*/ 1003834 w 2542128"/>
                <a:gd name="connsiteY2" fmla="*/ 25718 h 2049306"/>
                <a:gd name="connsiteX3" fmla="*/ 1311619 w 2542128"/>
                <a:gd name="connsiteY3" fmla="*/ 3755 h 2049306"/>
                <a:gd name="connsiteX4" fmla="*/ 1756309 w 2542128"/>
                <a:gd name="connsiteY4" fmla="*/ 40006 h 2049306"/>
                <a:gd name="connsiteX5" fmla="*/ 2175409 w 2542128"/>
                <a:gd name="connsiteY5" fmla="*/ 268605 h 2049306"/>
                <a:gd name="connsiteX6" fmla="*/ 2370672 w 2542128"/>
                <a:gd name="connsiteY6" fmla="*/ 511492 h 2049306"/>
                <a:gd name="connsiteX7" fmla="*/ 2539918 w 2542128"/>
                <a:gd name="connsiteY7" fmla="*/ 1040487 h 2049306"/>
                <a:gd name="connsiteX8" fmla="*/ 2213509 w 2542128"/>
                <a:gd name="connsiteY8" fmla="*/ 1811655 h 2049306"/>
                <a:gd name="connsiteX9" fmla="*/ 1306857 w 2542128"/>
                <a:gd name="connsiteY9" fmla="*/ 2048645 h 2049306"/>
                <a:gd name="connsiteX10" fmla="*/ 141822 w 2542128"/>
                <a:gd name="connsiteY10" fmla="*/ 1759268 h 2049306"/>
                <a:gd name="connsiteX11" fmla="*/ 64270 w 2542128"/>
                <a:gd name="connsiteY11" fmla="*/ 783312 h 2049306"/>
                <a:gd name="connsiteX0" fmla="*/ 64270 w 2542128"/>
                <a:gd name="connsiteY0" fmla="*/ 799019 h 2065013"/>
                <a:gd name="connsiteX1" fmla="*/ 546634 w 2542128"/>
                <a:gd name="connsiteY1" fmla="*/ 236688 h 2065013"/>
                <a:gd name="connsiteX2" fmla="*/ 1003834 w 2542128"/>
                <a:gd name="connsiteY2" fmla="*/ 41425 h 2065013"/>
                <a:gd name="connsiteX3" fmla="*/ 1316382 w 2542128"/>
                <a:gd name="connsiteY3" fmla="*/ 412 h 2065013"/>
                <a:gd name="connsiteX4" fmla="*/ 1756309 w 2542128"/>
                <a:gd name="connsiteY4" fmla="*/ 55713 h 2065013"/>
                <a:gd name="connsiteX5" fmla="*/ 2175409 w 2542128"/>
                <a:gd name="connsiteY5" fmla="*/ 284312 h 2065013"/>
                <a:gd name="connsiteX6" fmla="*/ 2370672 w 2542128"/>
                <a:gd name="connsiteY6" fmla="*/ 527199 h 2065013"/>
                <a:gd name="connsiteX7" fmla="*/ 2539918 w 2542128"/>
                <a:gd name="connsiteY7" fmla="*/ 1056194 h 2065013"/>
                <a:gd name="connsiteX8" fmla="*/ 2213509 w 2542128"/>
                <a:gd name="connsiteY8" fmla="*/ 1827362 h 2065013"/>
                <a:gd name="connsiteX9" fmla="*/ 1306857 w 2542128"/>
                <a:gd name="connsiteY9" fmla="*/ 2064352 h 2065013"/>
                <a:gd name="connsiteX10" fmla="*/ 141822 w 2542128"/>
                <a:gd name="connsiteY10" fmla="*/ 1774975 h 2065013"/>
                <a:gd name="connsiteX11" fmla="*/ 64270 w 2542128"/>
                <a:gd name="connsiteY11" fmla="*/ 799019 h 2065013"/>
                <a:gd name="connsiteX0" fmla="*/ 64270 w 2541309"/>
                <a:gd name="connsiteY0" fmla="*/ 799019 h 2064717"/>
                <a:gd name="connsiteX1" fmla="*/ 546634 w 2541309"/>
                <a:gd name="connsiteY1" fmla="*/ 236688 h 2064717"/>
                <a:gd name="connsiteX2" fmla="*/ 1003834 w 2541309"/>
                <a:gd name="connsiteY2" fmla="*/ 41425 h 2064717"/>
                <a:gd name="connsiteX3" fmla="*/ 1316382 w 2541309"/>
                <a:gd name="connsiteY3" fmla="*/ 412 h 2064717"/>
                <a:gd name="connsiteX4" fmla="*/ 1756309 w 2541309"/>
                <a:gd name="connsiteY4" fmla="*/ 55713 h 2064717"/>
                <a:gd name="connsiteX5" fmla="*/ 2175409 w 2541309"/>
                <a:gd name="connsiteY5" fmla="*/ 284312 h 2064717"/>
                <a:gd name="connsiteX6" fmla="*/ 2370672 w 2541309"/>
                <a:gd name="connsiteY6" fmla="*/ 527199 h 2064717"/>
                <a:gd name="connsiteX7" fmla="*/ 2539918 w 2541309"/>
                <a:gd name="connsiteY7" fmla="*/ 1056194 h 2064717"/>
                <a:gd name="connsiteX8" fmla="*/ 2461158 w 2541309"/>
                <a:gd name="connsiteY8" fmla="*/ 1517800 h 2064717"/>
                <a:gd name="connsiteX9" fmla="*/ 2213509 w 2541309"/>
                <a:gd name="connsiteY9" fmla="*/ 1827362 h 2064717"/>
                <a:gd name="connsiteX10" fmla="*/ 1306857 w 2541309"/>
                <a:gd name="connsiteY10" fmla="*/ 2064352 h 2064717"/>
                <a:gd name="connsiteX11" fmla="*/ 141822 w 2541309"/>
                <a:gd name="connsiteY11" fmla="*/ 1774975 h 2064717"/>
                <a:gd name="connsiteX12" fmla="*/ 64270 w 2541309"/>
                <a:gd name="connsiteY12" fmla="*/ 799019 h 2064717"/>
                <a:gd name="connsiteX0" fmla="*/ 64270 w 2541309"/>
                <a:gd name="connsiteY0" fmla="*/ 799019 h 2087144"/>
                <a:gd name="connsiteX1" fmla="*/ 546634 w 2541309"/>
                <a:gd name="connsiteY1" fmla="*/ 236688 h 2087144"/>
                <a:gd name="connsiteX2" fmla="*/ 1003834 w 2541309"/>
                <a:gd name="connsiteY2" fmla="*/ 41425 h 2087144"/>
                <a:gd name="connsiteX3" fmla="*/ 1316382 w 2541309"/>
                <a:gd name="connsiteY3" fmla="*/ 412 h 2087144"/>
                <a:gd name="connsiteX4" fmla="*/ 1756309 w 2541309"/>
                <a:gd name="connsiteY4" fmla="*/ 55713 h 2087144"/>
                <a:gd name="connsiteX5" fmla="*/ 2175409 w 2541309"/>
                <a:gd name="connsiteY5" fmla="*/ 284312 h 2087144"/>
                <a:gd name="connsiteX6" fmla="*/ 2370672 w 2541309"/>
                <a:gd name="connsiteY6" fmla="*/ 527199 h 2087144"/>
                <a:gd name="connsiteX7" fmla="*/ 2539918 w 2541309"/>
                <a:gd name="connsiteY7" fmla="*/ 1056194 h 2087144"/>
                <a:gd name="connsiteX8" fmla="*/ 2461158 w 2541309"/>
                <a:gd name="connsiteY8" fmla="*/ 1517800 h 2087144"/>
                <a:gd name="connsiteX9" fmla="*/ 2213509 w 2541309"/>
                <a:gd name="connsiteY9" fmla="*/ 1827362 h 2087144"/>
                <a:gd name="connsiteX10" fmla="*/ 1799172 w 2541309"/>
                <a:gd name="connsiteY10" fmla="*/ 2041675 h 2087144"/>
                <a:gd name="connsiteX11" fmla="*/ 1306857 w 2541309"/>
                <a:gd name="connsiteY11" fmla="*/ 2064352 h 2087144"/>
                <a:gd name="connsiteX12" fmla="*/ 141822 w 2541309"/>
                <a:gd name="connsiteY12" fmla="*/ 1774975 h 2087144"/>
                <a:gd name="connsiteX13" fmla="*/ 64270 w 2541309"/>
                <a:gd name="connsiteY13" fmla="*/ 799019 h 2087144"/>
                <a:gd name="connsiteX0" fmla="*/ 64270 w 2541309"/>
                <a:gd name="connsiteY0" fmla="*/ 799019 h 2068554"/>
                <a:gd name="connsiteX1" fmla="*/ 546634 w 2541309"/>
                <a:gd name="connsiteY1" fmla="*/ 236688 h 2068554"/>
                <a:gd name="connsiteX2" fmla="*/ 1003834 w 2541309"/>
                <a:gd name="connsiteY2" fmla="*/ 41425 h 2068554"/>
                <a:gd name="connsiteX3" fmla="*/ 1316382 w 2541309"/>
                <a:gd name="connsiteY3" fmla="*/ 412 h 2068554"/>
                <a:gd name="connsiteX4" fmla="*/ 1756309 w 2541309"/>
                <a:gd name="connsiteY4" fmla="*/ 55713 h 2068554"/>
                <a:gd name="connsiteX5" fmla="*/ 2175409 w 2541309"/>
                <a:gd name="connsiteY5" fmla="*/ 284312 h 2068554"/>
                <a:gd name="connsiteX6" fmla="*/ 2370672 w 2541309"/>
                <a:gd name="connsiteY6" fmla="*/ 527199 h 2068554"/>
                <a:gd name="connsiteX7" fmla="*/ 2539918 w 2541309"/>
                <a:gd name="connsiteY7" fmla="*/ 1056194 h 2068554"/>
                <a:gd name="connsiteX8" fmla="*/ 2461158 w 2541309"/>
                <a:gd name="connsiteY8" fmla="*/ 1517800 h 2068554"/>
                <a:gd name="connsiteX9" fmla="*/ 2213509 w 2541309"/>
                <a:gd name="connsiteY9" fmla="*/ 1827362 h 2068554"/>
                <a:gd name="connsiteX10" fmla="*/ 1799172 w 2541309"/>
                <a:gd name="connsiteY10" fmla="*/ 2041675 h 2068554"/>
                <a:gd name="connsiteX11" fmla="*/ 1306857 w 2541309"/>
                <a:gd name="connsiteY11" fmla="*/ 2064352 h 2068554"/>
                <a:gd name="connsiteX12" fmla="*/ 841909 w 2541309"/>
                <a:gd name="connsiteY12" fmla="*/ 2032149 h 2068554"/>
                <a:gd name="connsiteX13" fmla="*/ 141822 w 2541309"/>
                <a:gd name="connsiteY13" fmla="*/ 1774975 h 2068554"/>
                <a:gd name="connsiteX14" fmla="*/ 64270 w 2541309"/>
                <a:gd name="connsiteY14" fmla="*/ 799019 h 2068554"/>
                <a:gd name="connsiteX0" fmla="*/ 64270 w 2541309"/>
                <a:gd name="connsiteY0" fmla="*/ 799019 h 2083689"/>
                <a:gd name="connsiteX1" fmla="*/ 546634 w 2541309"/>
                <a:gd name="connsiteY1" fmla="*/ 236688 h 2083689"/>
                <a:gd name="connsiteX2" fmla="*/ 1003834 w 2541309"/>
                <a:gd name="connsiteY2" fmla="*/ 41425 h 2083689"/>
                <a:gd name="connsiteX3" fmla="*/ 1316382 w 2541309"/>
                <a:gd name="connsiteY3" fmla="*/ 412 h 2083689"/>
                <a:gd name="connsiteX4" fmla="*/ 1756309 w 2541309"/>
                <a:gd name="connsiteY4" fmla="*/ 55713 h 2083689"/>
                <a:gd name="connsiteX5" fmla="*/ 2175409 w 2541309"/>
                <a:gd name="connsiteY5" fmla="*/ 284312 h 2083689"/>
                <a:gd name="connsiteX6" fmla="*/ 2370672 w 2541309"/>
                <a:gd name="connsiteY6" fmla="*/ 527199 h 2083689"/>
                <a:gd name="connsiteX7" fmla="*/ 2539918 w 2541309"/>
                <a:gd name="connsiteY7" fmla="*/ 1056194 h 2083689"/>
                <a:gd name="connsiteX8" fmla="*/ 2461158 w 2541309"/>
                <a:gd name="connsiteY8" fmla="*/ 1517800 h 2083689"/>
                <a:gd name="connsiteX9" fmla="*/ 2213509 w 2541309"/>
                <a:gd name="connsiteY9" fmla="*/ 1827362 h 2083689"/>
                <a:gd name="connsiteX10" fmla="*/ 1799172 w 2541309"/>
                <a:gd name="connsiteY10" fmla="*/ 2041675 h 2083689"/>
                <a:gd name="connsiteX11" fmla="*/ 1321145 w 2541309"/>
                <a:gd name="connsiteY11" fmla="*/ 2083402 h 2083689"/>
                <a:gd name="connsiteX12" fmla="*/ 841909 w 2541309"/>
                <a:gd name="connsiteY12" fmla="*/ 2032149 h 2083689"/>
                <a:gd name="connsiteX13" fmla="*/ 141822 w 2541309"/>
                <a:gd name="connsiteY13" fmla="*/ 1774975 h 2083689"/>
                <a:gd name="connsiteX14" fmla="*/ 64270 w 2541309"/>
                <a:gd name="connsiteY14" fmla="*/ 799019 h 2083689"/>
                <a:gd name="connsiteX0" fmla="*/ 64270 w 2541309"/>
                <a:gd name="connsiteY0" fmla="*/ 799019 h 2083689"/>
                <a:gd name="connsiteX1" fmla="*/ 546634 w 2541309"/>
                <a:gd name="connsiteY1" fmla="*/ 236688 h 2083689"/>
                <a:gd name="connsiteX2" fmla="*/ 1003834 w 2541309"/>
                <a:gd name="connsiteY2" fmla="*/ 41425 h 2083689"/>
                <a:gd name="connsiteX3" fmla="*/ 1316382 w 2541309"/>
                <a:gd name="connsiteY3" fmla="*/ 412 h 2083689"/>
                <a:gd name="connsiteX4" fmla="*/ 1756309 w 2541309"/>
                <a:gd name="connsiteY4" fmla="*/ 55713 h 2083689"/>
                <a:gd name="connsiteX5" fmla="*/ 2175409 w 2541309"/>
                <a:gd name="connsiteY5" fmla="*/ 284312 h 2083689"/>
                <a:gd name="connsiteX6" fmla="*/ 2370672 w 2541309"/>
                <a:gd name="connsiteY6" fmla="*/ 527199 h 2083689"/>
                <a:gd name="connsiteX7" fmla="*/ 2539918 w 2541309"/>
                <a:gd name="connsiteY7" fmla="*/ 1056194 h 2083689"/>
                <a:gd name="connsiteX8" fmla="*/ 2461158 w 2541309"/>
                <a:gd name="connsiteY8" fmla="*/ 1517800 h 2083689"/>
                <a:gd name="connsiteX9" fmla="*/ 2213509 w 2541309"/>
                <a:gd name="connsiteY9" fmla="*/ 1827362 h 2083689"/>
                <a:gd name="connsiteX10" fmla="*/ 1799172 w 2541309"/>
                <a:gd name="connsiteY10" fmla="*/ 2041675 h 2083689"/>
                <a:gd name="connsiteX11" fmla="*/ 1321145 w 2541309"/>
                <a:gd name="connsiteY11" fmla="*/ 2083402 h 2083689"/>
                <a:gd name="connsiteX12" fmla="*/ 841909 w 2541309"/>
                <a:gd name="connsiteY12" fmla="*/ 2032149 h 2083689"/>
                <a:gd name="connsiteX13" fmla="*/ 460909 w 2541309"/>
                <a:gd name="connsiteY13" fmla="*/ 1860699 h 2083689"/>
                <a:gd name="connsiteX14" fmla="*/ 141822 w 2541309"/>
                <a:gd name="connsiteY14" fmla="*/ 1774975 h 2083689"/>
                <a:gd name="connsiteX15" fmla="*/ 64270 w 2541309"/>
                <a:gd name="connsiteY15" fmla="*/ 799019 h 2083689"/>
                <a:gd name="connsiteX0" fmla="*/ 64270 w 2541309"/>
                <a:gd name="connsiteY0" fmla="*/ 799019 h 2086216"/>
                <a:gd name="connsiteX1" fmla="*/ 546634 w 2541309"/>
                <a:gd name="connsiteY1" fmla="*/ 236688 h 2086216"/>
                <a:gd name="connsiteX2" fmla="*/ 1003834 w 2541309"/>
                <a:gd name="connsiteY2" fmla="*/ 41425 h 2086216"/>
                <a:gd name="connsiteX3" fmla="*/ 1316382 w 2541309"/>
                <a:gd name="connsiteY3" fmla="*/ 412 h 2086216"/>
                <a:gd name="connsiteX4" fmla="*/ 1756309 w 2541309"/>
                <a:gd name="connsiteY4" fmla="*/ 55713 h 2086216"/>
                <a:gd name="connsiteX5" fmla="*/ 2175409 w 2541309"/>
                <a:gd name="connsiteY5" fmla="*/ 284312 h 2086216"/>
                <a:gd name="connsiteX6" fmla="*/ 2370672 w 2541309"/>
                <a:gd name="connsiteY6" fmla="*/ 527199 h 2086216"/>
                <a:gd name="connsiteX7" fmla="*/ 2539918 w 2541309"/>
                <a:gd name="connsiteY7" fmla="*/ 1056194 h 2086216"/>
                <a:gd name="connsiteX8" fmla="*/ 2461158 w 2541309"/>
                <a:gd name="connsiteY8" fmla="*/ 1517800 h 2086216"/>
                <a:gd name="connsiteX9" fmla="*/ 2213509 w 2541309"/>
                <a:gd name="connsiteY9" fmla="*/ 1827362 h 2086216"/>
                <a:gd name="connsiteX10" fmla="*/ 1799172 w 2541309"/>
                <a:gd name="connsiteY10" fmla="*/ 2041675 h 2086216"/>
                <a:gd name="connsiteX11" fmla="*/ 1321145 w 2541309"/>
                <a:gd name="connsiteY11" fmla="*/ 2083402 h 2086216"/>
                <a:gd name="connsiteX12" fmla="*/ 851434 w 2541309"/>
                <a:gd name="connsiteY12" fmla="*/ 1989286 h 2086216"/>
                <a:gd name="connsiteX13" fmla="*/ 460909 w 2541309"/>
                <a:gd name="connsiteY13" fmla="*/ 1860699 h 2086216"/>
                <a:gd name="connsiteX14" fmla="*/ 141822 w 2541309"/>
                <a:gd name="connsiteY14" fmla="*/ 1774975 h 2086216"/>
                <a:gd name="connsiteX15" fmla="*/ 64270 w 2541309"/>
                <a:gd name="connsiteY15" fmla="*/ 799019 h 2086216"/>
                <a:gd name="connsiteX0" fmla="*/ 64270 w 2541309"/>
                <a:gd name="connsiteY0" fmla="*/ 799019 h 2066375"/>
                <a:gd name="connsiteX1" fmla="*/ 546634 w 2541309"/>
                <a:gd name="connsiteY1" fmla="*/ 236688 h 2066375"/>
                <a:gd name="connsiteX2" fmla="*/ 1003834 w 2541309"/>
                <a:gd name="connsiteY2" fmla="*/ 41425 h 2066375"/>
                <a:gd name="connsiteX3" fmla="*/ 1316382 w 2541309"/>
                <a:gd name="connsiteY3" fmla="*/ 412 h 2066375"/>
                <a:gd name="connsiteX4" fmla="*/ 1756309 w 2541309"/>
                <a:gd name="connsiteY4" fmla="*/ 55713 h 2066375"/>
                <a:gd name="connsiteX5" fmla="*/ 2175409 w 2541309"/>
                <a:gd name="connsiteY5" fmla="*/ 284312 h 2066375"/>
                <a:gd name="connsiteX6" fmla="*/ 2370672 w 2541309"/>
                <a:gd name="connsiteY6" fmla="*/ 527199 h 2066375"/>
                <a:gd name="connsiteX7" fmla="*/ 2539918 w 2541309"/>
                <a:gd name="connsiteY7" fmla="*/ 1056194 h 2066375"/>
                <a:gd name="connsiteX8" fmla="*/ 2461158 w 2541309"/>
                <a:gd name="connsiteY8" fmla="*/ 1517800 h 2066375"/>
                <a:gd name="connsiteX9" fmla="*/ 2213509 w 2541309"/>
                <a:gd name="connsiteY9" fmla="*/ 1827362 h 2066375"/>
                <a:gd name="connsiteX10" fmla="*/ 1799172 w 2541309"/>
                <a:gd name="connsiteY10" fmla="*/ 2041675 h 2066375"/>
                <a:gd name="connsiteX11" fmla="*/ 1321145 w 2541309"/>
                <a:gd name="connsiteY11" fmla="*/ 2054827 h 2066375"/>
                <a:gd name="connsiteX12" fmla="*/ 851434 w 2541309"/>
                <a:gd name="connsiteY12" fmla="*/ 1989286 h 2066375"/>
                <a:gd name="connsiteX13" fmla="*/ 460909 w 2541309"/>
                <a:gd name="connsiteY13" fmla="*/ 1860699 h 2066375"/>
                <a:gd name="connsiteX14" fmla="*/ 141822 w 2541309"/>
                <a:gd name="connsiteY14" fmla="*/ 1774975 h 2066375"/>
                <a:gd name="connsiteX15" fmla="*/ 64270 w 2541309"/>
                <a:gd name="connsiteY15" fmla="*/ 799019 h 2066375"/>
                <a:gd name="connsiteX0" fmla="*/ 64270 w 2541309"/>
                <a:gd name="connsiteY0" fmla="*/ 799019 h 2055081"/>
                <a:gd name="connsiteX1" fmla="*/ 546634 w 2541309"/>
                <a:gd name="connsiteY1" fmla="*/ 236688 h 2055081"/>
                <a:gd name="connsiteX2" fmla="*/ 1003834 w 2541309"/>
                <a:gd name="connsiteY2" fmla="*/ 41425 h 2055081"/>
                <a:gd name="connsiteX3" fmla="*/ 1316382 w 2541309"/>
                <a:gd name="connsiteY3" fmla="*/ 412 h 2055081"/>
                <a:gd name="connsiteX4" fmla="*/ 1756309 w 2541309"/>
                <a:gd name="connsiteY4" fmla="*/ 55713 h 2055081"/>
                <a:gd name="connsiteX5" fmla="*/ 2175409 w 2541309"/>
                <a:gd name="connsiteY5" fmla="*/ 284312 h 2055081"/>
                <a:gd name="connsiteX6" fmla="*/ 2370672 w 2541309"/>
                <a:gd name="connsiteY6" fmla="*/ 527199 h 2055081"/>
                <a:gd name="connsiteX7" fmla="*/ 2539918 w 2541309"/>
                <a:gd name="connsiteY7" fmla="*/ 1056194 h 2055081"/>
                <a:gd name="connsiteX8" fmla="*/ 2461158 w 2541309"/>
                <a:gd name="connsiteY8" fmla="*/ 1517800 h 2055081"/>
                <a:gd name="connsiteX9" fmla="*/ 2213509 w 2541309"/>
                <a:gd name="connsiteY9" fmla="*/ 1827362 h 2055081"/>
                <a:gd name="connsiteX10" fmla="*/ 1799172 w 2541309"/>
                <a:gd name="connsiteY10" fmla="*/ 2003575 h 2055081"/>
                <a:gd name="connsiteX11" fmla="*/ 1321145 w 2541309"/>
                <a:gd name="connsiteY11" fmla="*/ 2054827 h 2055081"/>
                <a:gd name="connsiteX12" fmla="*/ 851434 w 2541309"/>
                <a:gd name="connsiteY12" fmla="*/ 1989286 h 2055081"/>
                <a:gd name="connsiteX13" fmla="*/ 460909 w 2541309"/>
                <a:gd name="connsiteY13" fmla="*/ 1860699 h 2055081"/>
                <a:gd name="connsiteX14" fmla="*/ 141822 w 2541309"/>
                <a:gd name="connsiteY14" fmla="*/ 1774975 h 2055081"/>
                <a:gd name="connsiteX15" fmla="*/ 64270 w 2541309"/>
                <a:gd name="connsiteY15" fmla="*/ 799019 h 2055081"/>
                <a:gd name="connsiteX0" fmla="*/ 64270 w 2541309"/>
                <a:gd name="connsiteY0" fmla="*/ 799019 h 2055081"/>
                <a:gd name="connsiteX1" fmla="*/ 546634 w 2541309"/>
                <a:gd name="connsiteY1" fmla="*/ 236688 h 2055081"/>
                <a:gd name="connsiteX2" fmla="*/ 1003834 w 2541309"/>
                <a:gd name="connsiteY2" fmla="*/ 41425 h 2055081"/>
                <a:gd name="connsiteX3" fmla="*/ 1316382 w 2541309"/>
                <a:gd name="connsiteY3" fmla="*/ 412 h 2055081"/>
                <a:gd name="connsiteX4" fmla="*/ 1756309 w 2541309"/>
                <a:gd name="connsiteY4" fmla="*/ 55713 h 2055081"/>
                <a:gd name="connsiteX5" fmla="*/ 2175409 w 2541309"/>
                <a:gd name="connsiteY5" fmla="*/ 284312 h 2055081"/>
                <a:gd name="connsiteX6" fmla="*/ 2370672 w 2541309"/>
                <a:gd name="connsiteY6" fmla="*/ 527199 h 2055081"/>
                <a:gd name="connsiteX7" fmla="*/ 2539918 w 2541309"/>
                <a:gd name="connsiteY7" fmla="*/ 1056194 h 2055081"/>
                <a:gd name="connsiteX8" fmla="*/ 2461158 w 2541309"/>
                <a:gd name="connsiteY8" fmla="*/ 1517800 h 2055081"/>
                <a:gd name="connsiteX9" fmla="*/ 2213509 w 2541309"/>
                <a:gd name="connsiteY9" fmla="*/ 1827362 h 2055081"/>
                <a:gd name="connsiteX10" fmla="*/ 1799172 w 2541309"/>
                <a:gd name="connsiteY10" fmla="*/ 2003575 h 2055081"/>
                <a:gd name="connsiteX11" fmla="*/ 1321145 w 2541309"/>
                <a:gd name="connsiteY11" fmla="*/ 2054827 h 2055081"/>
                <a:gd name="connsiteX12" fmla="*/ 851434 w 2541309"/>
                <a:gd name="connsiteY12" fmla="*/ 1989286 h 2055081"/>
                <a:gd name="connsiteX13" fmla="*/ 460909 w 2541309"/>
                <a:gd name="connsiteY13" fmla="*/ 1860699 h 2055081"/>
                <a:gd name="connsiteX14" fmla="*/ 227547 w 2541309"/>
                <a:gd name="connsiteY14" fmla="*/ 1760687 h 2055081"/>
                <a:gd name="connsiteX15" fmla="*/ 141822 w 2541309"/>
                <a:gd name="connsiteY15" fmla="*/ 1774975 h 2055081"/>
                <a:gd name="connsiteX16" fmla="*/ 64270 w 2541309"/>
                <a:gd name="connsiteY16" fmla="*/ 799019 h 2055081"/>
                <a:gd name="connsiteX0" fmla="*/ 64270 w 2541309"/>
                <a:gd name="connsiteY0" fmla="*/ 799019 h 2055081"/>
                <a:gd name="connsiteX1" fmla="*/ 546634 w 2541309"/>
                <a:gd name="connsiteY1" fmla="*/ 236688 h 2055081"/>
                <a:gd name="connsiteX2" fmla="*/ 1003834 w 2541309"/>
                <a:gd name="connsiteY2" fmla="*/ 41425 h 2055081"/>
                <a:gd name="connsiteX3" fmla="*/ 1316382 w 2541309"/>
                <a:gd name="connsiteY3" fmla="*/ 412 h 2055081"/>
                <a:gd name="connsiteX4" fmla="*/ 1756309 w 2541309"/>
                <a:gd name="connsiteY4" fmla="*/ 55713 h 2055081"/>
                <a:gd name="connsiteX5" fmla="*/ 2175409 w 2541309"/>
                <a:gd name="connsiteY5" fmla="*/ 284312 h 2055081"/>
                <a:gd name="connsiteX6" fmla="*/ 2370672 w 2541309"/>
                <a:gd name="connsiteY6" fmla="*/ 527199 h 2055081"/>
                <a:gd name="connsiteX7" fmla="*/ 2539918 w 2541309"/>
                <a:gd name="connsiteY7" fmla="*/ 1056194 h 2055081"/>
                <a:gd name="connsiteX8" fmla="*/ 2461158 w 2541309"/>
                <a:gd name="connsiteY8" fmla="*/ 1517800 h 2055081"/>
                <a:gd name="connsiteX9" fmla="*/ 2213509 w 2541309"/>
                <a:gd name="connsiteY9" fmla="*/ 1827362 h 2055081"/>
                <a:gd name="connsiteX10" fmla="*/ 1799172 w 2541309"/>
                <a:gd name="connsiteY10" fmla="*/ 2003575 h 2055081"/>
                <a:gd name="connsiteX11" fmla="*/ 1321145 w 2541309"/>
                <a:gd name="connsiteY11" fmla="*/ 2054827 h 2055081"/>
                <a:gd name="connsiteX12" fmla="*/ 851434 w 2541309"/>
                <a:gd name="connsiteY12" fmla="*/ 1989286 h 2055081"/>
                <a:gd name="connsiteX13" fmla="*/ 475197 w 2541309"/>
                <a:gd name="connsiteY13" fmla="*/ 1841649 h 2055081"/>
                <a:gd name="connsiteX14" fmla="*/ 227547 w 2541309"/>
                <a:gd name="connsiteY14" fmla="*/ 1760687 h 2055081"/>
                <a:gd name="connsiteX15" fmla="*/ 141822 w 2541309"/>
                <a:gd name="connsiteY15" fmla="*/ 1774975 h 2055081"/>
                <a:gd name="connsiteX16" fmla="*/ 64270 w 2541309"/>
                <a:gd name="connsiteY16" fmla="*/ 799019 h 2055081"/>
                <a:gd name="connsiteX0" fmla="*/ 64270 w 2541309"/>
                <a:gd name="connsiteY0" fmla="*/ 799019 h 2055081"/>
                <a:gd name="connsiteX1" fmla="*/ 546634 w 2541309"/>
                <a:gd name="connsiteY1" fmla="*/ 236688 h 2055081"/>
                <a:gd name="connsiteX2" fmla="*/ 1003834 w 2541309"/>
                <a:gd name="connsiteY2" fmla="*/ 41425 h 2055081"/>
                <a:gd name="connsiteX3" fmla="*/ 1316382 w 2541309"/>
                <a:gd name="connsiteY3" fmla="*/ 412 h 2055081"/>
                <a:gd name="connsiteX4" fmla="*/ 1756309 w 2541309"/>
                <a:gd name="connsiteY4" fmla="*/ 55713 h 2055081"/>
                <a:gd name="connsiteX5" fmla="*/ 2175409 w 2541309"/>
                <a:gd name="connsiteY5" fmla="*/ 284312 h 2055081"/>
                <a:gd name="connsiteX6" fmla="*/ 2370672 w 2541309"/>
                <a:gd name="connsiteY6" fmla="*/ 527199 h 2055081"/>
                <a:gd name="connsiteX7" fmla="*/ 2539918 w 2541309"/>
                <a:gd name="connsiteY7" fmla="*/ 1056194 h 2055081"/>
                <a:gd name="connsiteX8" fmla="*/ 2461158 w 2541309"/>
                <a:gd name="connsiteY8" fmla="*/ 1517800 h 2055081"/>
                <a:gd name="connsiteX9" fmla="*/ 2213509 w 2541309"/>
                <a:gd name="connsiteY9" fmla="*/ 1827362 h 2055081"/>
                <a:gd name="connsiteX10" fmla="*/ 1799172 w 2541309"/>
                <a:gd name="connsiteY10" fmla="*/ 2003575 h 2055081"/>
                <a:gd name="connsiteX11" fmla="*/ 1321145 w 2541309"/>
                <a:gd name="connsiteY11" fmla="*/ 2054827 h 2055081"/>
                <a:gd name="connsiteX12" fmla="*/ 851434 w 2541309"/>
                <a:gd name="connsiteY12" fmla="*/ 1989286 h 2055081"/>
                <a:gd name="connsiteX13" fmla="*/ 475197 w 2541309"/>
                <a:gd name="connsiteY13" fmla="*/ 1841649 h 2055081"/>
                <a:gd name="connsiteX14" fmla="*/ 227547 w 2541309"/>
                <a:gd name="connsiteY14" fmla="*/ 1760687 h 2055081"/>
                <a:gd name="connsiteX15" fmla="*/ 141822 w 2541309"/>
                <a:gd name="connsiteY15" fmla="*/ 1774975 h 2055081"/>
                <a:gd name="connsiteX16" fmla="*/ 64270 w 2541309"/>
                <a:gd name="connsiteY16" fmla="*/ 799019 h 2055081"/>
                <a:gd name="connsiteX0" fmla="*/ 179429 w 2656468"/>
                <a:gd name="connsiteY0" fmla="*/ 799019 h 2055081"/>
                <a:gd name="connsiteX1" fmla="*/ 661793 w 2656468"/>
                <a:gd name="connsiteY1" fmla="*/ 236688 h 2055081"/>
                <a:gd name="connsiteX2" fmla="*/ 1118993 w 2656468"/>
                <a:gd name="connsiteY2" fmla="*/ 41425 h 2055081"/>
                <a:gd name="connsiteX3" fmla="*/ 1431541 w 2656468"/>
                <a:gd name="connsiteY3" fmla="*/ 412 h 2055081"/>
                <a:gd name="connsiteX4" fmla="*/ 1871468 w 2656468"/>
                <a:gd name="connsiteY4" fmla="*/ 55713 h 2055081"/>
                <a:gd name="connsiteX5" fmla="*/ 2290568 w 2656468"/>
                <a:gd name="connsiteY5" fmla="*/ 284312 h 2055081"/>
                <a:gd name="connsiteX6" fmla="*/ 2485831 w 2656468"/>
                <a:gd name="connsiteY6" fmla="*/ 527199 h 2055081"/>
                <a:gd name="connsiteX7" fmla="*/ 2655077 w 2656468"/>
                <a:gd name="connsiteY7" fmla="*/ 1056194 h 2055081"/>
                <a:gd name="connsiteX8" fmla="*/ 2576317 w 2656468"/>
                <a:gd name="connsiteY8" fmla="*/ 1517800 h 2055081"/>
                <a:gd name="connsiteX9" fmla="*/ 2328668 w 2656468"/>
                <a:gd name="connsiteY9" fmla="*/ 1827362 h 2055081"/>
                <a:gd name="connsiteX10" fmla="*/ 1914331 w 2656468"/>
                <a:gd name="connsiteY10" fmla="*/ 2003575 h 2055081"/>
                <a:gd name="connsiteX11" fmla="*/ 1436304 w 2656468"/>
                <a:gd name="connsiteY11" fmla="*/ 2054827 h 2055081"/>
                <a:gd name="connsiteX12" fmla="*/ 966593 w 2656468"/>
                <a:gd name="connsiteY12" fmla="*/ 1989286 h 2055081"/>
                <a:gd name="connsiteX13" fmla="*/ 590356 w 2656468"/>
                <a:gd name="connsiteY13" fmla="*/ 1841649 h 2055081"/>
                <a:gd name="connsiteX14" fmla="*/ 342706 w 2656468"/>
                <a:gd name="connsiteY14" fmla="*/ 1760687 h 2055081"/>
                <a:gd name="connsiteX15" fmla="*/ 90294 w 2656468"/>
                <a:gd name="connsiteY15" fmla="*/ 1884513 h 2055081"/>
                <a:gd name="connsiteX16" fmla="*/ 179429 w 2656468"/>
                <a:gd name="connsiteY16" fmla="*/ 799019 h 2055081"/>
                <a:gd name="connsiteX0" fmla="*/ 179429 w 2656468"/>
                <a:gd name="connsiteY0" fmla="*/ 799019 h 2055081"/>
                <a:gd name="connsiteX1" fmla="*/ 661793 w 2656468"/>
                <a:gd name="connsiteY1" fmla="*/ 236688 h 2055081"/>
                <a:gd name="connsiteX2" fmla="*/ 1118993 w 2656468"/>
                <a:gd name="connsiteY2" fmla="*/ 41425 h 2055081"/>
                <a:gd name="connsiteX3" fmla="*/ 1431541 w 2656468"/>
                <a:gd name="connsiteY3" fmla="*/ 412 h 2055081"/>
                <a:gd name="connsiteX4" fmla="*/ 1871468 w 2656468"/>
                <a:gd name="connsiteY4" fmla="*/ 55713 h 2055081"/>
                <a:gd name="connsiteX5" fmla="*/ 2290568 w 2656468"/>
                <a:gd name="connsiteY5" fmla="*/ 284312 h 2055081"/>
                <a:gd name="connsiteX6" fmla="*/ 2485831 w 2656468"/>
                <a:gd name="connsiteY6" fmla="*/ 527199 h 2055081"/>
                <a:gd name="connsiteX7" fmla="*/ 2655077 w 2656468"/>
                <a:gd name="connsiteY7" fmla="*/ 1056194 h 2055081"/>
                <a:gd name="connsiteX8" fmla="*/ 2576317 w 2656468"/>
                <a:gd name="connsiteY8" fmla="*/ 1517800 h 2055081"/>
                <a:gd name="connsiteX9" fmla="*/ 2328668 w 2656468"/>
                <a:gd name="connsiteY9" fmla="*/ 1827362 h 2055081"/>
                <a:gd name="connsiteX10" fmla="*/ 1914331 w 2656468"/>
                <a:gd name="connsiteY10" fmla="*/ 2003575 h 2055081"/>
                <a:gd name="connsiteX11" fmla="*/ 1436304 w 2656468"/>
                <a:gd name="connsiteY11" fmla="*/ 2054827 h 2055081"/>
                <a:gd name="connsiteX12" fmla="*/ 966593 w 2656468"/>
                <a:gd name="connsiteY12" fmla="*/ 1989286 h 2055081"/>
                <a:gd name="connsiteX13" fmla="*/ 590356 w 2656468"/>
                <a:gd name="connsiteY13" fmla="*/ 1841649 h 2055081"/>
                <a:gd name="connsiteX14" fmla="*/ 342706 w 2656468"/>
                <a:gd name="connsiteY14" fmla="*/ 1760687 h 2055081"/>
                <a:gd name="connsiteX15" fmla="*/ 195068 w 2656468"/>
                <a:gd name="connsiteY15" fmla="*/ 1779737 h 2055081"/>
                <a:gd name="connsiteX16" fmla="*/ 90294 w 2656468"/>
                <a:gd name="connsiteY16" fmla="*/ 1884513 h 2055081"/>
                <a:gd name="connsiteX17" fmla="*/ 179429 w 2656468"/>
                <a:gd name="connsiteY17" fmla="*/ 799019 h 2055081"/>
                <a:gd name="connsiteX0" fmla="*/ 145116 w 2622155"/>
                <a:gd name="connsiteY0" fmla="*/ 799019 h 2055081"/>
                <a:gd name="connsiteX1" fmla="*/ 627480 w 2622155"/>
                <a:gd name="connsiteY1" fmla="*/ 236688 h 2055081"/>
                <a:gd name="connsiteX2" fmla="*/ 1084680 w 2622155"/>
                <a:gd name="connsiteY2" fmla="*/ 41425 h 2055081"/>
                <a:gd name="connsiteX3" fmla="*/ 1397228 w 2622155"/>
                <a:gd name="connsiteY3" fmla="*/ 412 h 2055081"/>
                <a:gd name="connsiteX4" fmla="*/ 1837155 w 2622155"/>
                <a:gd name="connsiteY4" fmla="*/ 55713 h 2055081"/>
                <a:gd name="connsiteX5" fmla="*/ 2256255 w 2622155"/>
                <a:gd name="connsiteY5" fmla="*/ 284312 h 2055081"/>
                <a:gd name="connsiteX6" fmla="*/ 2451518 w 2622155"/>
                <a:gd name="connsiteY6" fmla="*/ 527199 h 2055081"/>
                <a:gd name="connsiteX7" fmla="*/ 2620764 w 2622155"/>
                <a:gd name="connsiteY7" fmla="*/ 1056194 h 2055081"/>
                <a:gd name="connsiteX8" fmla="*/ 2542004 w 2622155"/>
                <a:gd name="connsiteY8" fmla="*/ 1517800 h 2055081"/>
                <a:gd name="connsiteX9" fmla="*/ 2294355 w 2622155"/>
                <a:gd name="connsiteY9" fmla="*/ 1827362 h 2055081"/>
                <a:gd name="connsiteX10" fmla="*/ 1880018 w 2622155"/>
                <a:gd name="connsiteY10" fmla="*/ 2003575 h 2055081"/>
                <a:gd name="connsiteX11" fmla="*/ 1401991 w 2622155"/>
                <a:gd name="connsiteY11" fmla="*/ 2054827 h 2055081"/>
                <a:gd name="connsiteX12" fmla="*/ 932280 w 2622155"/>
                <a:gd name="connsiteY12" fmla="*/ 1989286 h 2055081"/>
                <a:gd name="connsiteX13" fmla="*/ 556043 w 2622155"/>
                <a:gd name="connsiteY13" fmla="*/ 1841649 h 2055081"/>
                <a:gd name="connsiteX14" fmla="*/ 308393 w 2622155"/>
                <a:gd name="connsiteY14" fmla="*/ 1760687 h 2055081"/>
                <a:gd name="connsiteX15" fmla="*/ 160755 w 2622155"/>
                <a:gd name="connsiteY15" fmla="*/ 1779737 h 2055081"/>
                <a:gd name="connsiteX16" fmla="*/ 55981 w 2622155"/>
                <a:gd name="connsiteY16" fmla="*/ 1884513 h 2055081"/>
                <a:gd name="connsiteX17" fmla="*/ 3593 w 2622155"/>
                <a:gd name="connsiteY17" fmla="*/ 1598762 h 2055081"/>
                <a:gd name="connsiteX18" fmla="*/ 145116 w 2622155"/>
                <a:gd name="connsiteY18" fmla="*/ 799019 h 2055081"/>
                <a:gd name="connsiteX0" fmla="*/ 145116 w 2622155"/>
                <a:gd name="connsiteY0" fmla="*/ 799019 h 2055081"/>
                <a:gd name="connsiteX1" fmla="*/ 627480 w 2622155"/>
                <a:gd name="connsiteY1" fmla="*/ 236688 h 2055081"/>
                <a:gd name="connsiteX2" fmla="*/ 1084680 w 2622155"/>
                <a:gd name="connsiteY2" fmla="*/ 41425 h 2055081"/>
                <a:gd name="connsiteX3" fmla="*/ 1397228 w 2622155"/>
                <a:gd name="connsiteY3" fmla="*/ 412 h 2055081"/>
                <a:gd name="connsiteX4" fmla="*/ 1837155 w 2622155"/>
                <a:gd name="connsiteY4" fmla="*/ 55713 h 2055081"/>
                <a:gd name="connsiteX5" fmla="*/ 2256255 w 2622155"/>
                <a:gd name="connsiteY5" fmla="*/ 284312 h 2055081"/>
                <a:gd name="connsiteX6" fmla="*/ 2356268 w 2622155"/>
                <a:gd name="connsiteY6" fmla="*/ 398612 h 2055081"/>
                <a:gd name="connsiteX7" fmla="*/ 2451518 w 2622155"/>
                <a:gd name="connsiteY7" fmla="*/ 527199 h 2055081"/>
                <a:gd name="connsiteX8" fmla="*/ 2620764 w 2622155"/>
                <a:gd name="connsiteY8" fmla="*/ 1056194 h 2055081"/>
                <a:gd name="connsiteX9" fmla="*/ 2542004 w 2622155"/>
                <a:gd name="connsiteY9" fmla="*/ 1517800 h 2055081"/>
                <a:gd name="connsiteX10" fmla="*/ 2294355 w 2622155"/>
                <a:gd name="connsiteY10" fmla="*/ 1827362 h 2055081"/>
                <a:gd name="connsiteX11" fmla="*/ 1880018 w 2622155"/>
                <a:gd name="connsiteY11" fmla="*/ 2003575 h 2055081"/>
                <a:gd name="connsiteX12" fmla="*/ 1401991 w 2622155"/>
                <a:gd name="connsiteY12" fmla="*/ 2054827 h 2055081"/>
                <a:gd name="connsiteX13" fmla="*/ 932280 w 2622155"/>
                <a:gd name="connsiteY13" fmla="*/ 1989286 h 2055081"/>
                <a:gd name="connsiteX14" fmla="*/ 556043 w 2622155"/>
                <a:gd name="connsiteY14" fmla="*/ 1841649 h 2055081"/>
                <a:gd name="connsiteX15" fmla="*/ 308393 w 2622155"/>
                <a:gd name="connsiteY15" fmla="*/ 1760687 h 2055081"/>
                <a:gd name="connsiteX16" fmla="*/ 160755 w 2622155"/>
                <a:gd name="connsiteY16" fmla="*/ 1779737 h 2055081"/>
                <a:gd name="connsiteX17" fmla="*/ 55981 w 2622155"/>
                <a:gd name="connsiteY17" fmla="*/ 1884513 h 2055081"/>
                <a:gd name="connsiteX18" fmla="*/ 3593 w 2622155"/>
                <a:gd name="connsiteY18" fmla="*/ 1598762 h 2055081"/>
                <a:gd name="connsiteX19" fmla="*/ 145116 w 2622155"/>
                <a:gd name="connsiteY19" fmla="*/ 799019 h 2055081"/>
                <a:gd name="connsiteX0" fmla="*/ 145116 w 2591755"/>
                <a:gd name="connsiteY0" fmla="*/ 799019 h 2055081"/>
                <a:gd name="connsiteX1" fmla="*/ 627480 w 2591755"/>
                <a:gd name="connsiteY1" fmla="*/ 236688 h 2055081"/>
                <a:gd name="connsiteX2" fmla="*/ 1084680 w 2591755"/>
                <a:gd name="connsiteY2" fmla="*/ 41425 h 2055081"/>
                <a:gd name="connsiteX3" fmla="*/ 1397228 w 2591755"/>
                <a:gd name="connsiteY3" fmla="*/ 412 h 2055081"/>
                <a:gd name="connsiteX4" fmla="*/ 1837155 w 2591755"/>
                <a:gd name="connsiteY4" fmla="*/ 55713 h 2055081"/>
                <a:gd name="connsiteX5" fmla="*/ 2256255 w 2591755"/>
                <a:gd name="connsiteY5" fmla="*/ 284312 h 2055081"/>
                <a:gd name="connsiteX6" fmla="*/ 2356268 w 2591755"/>
                <a:gd name="connsiteY6" fmla="*/ 398612 h 2055081"/>
                <a:gd name="connsiteX7" fmla="*/ 2451518 w 2591755"/>
                <a:gd name="connsiteY7" fmla="*/ 527199 h 2055081"/>
                <a:gd name="connsiteX8" fmla="*/ 2587426 w 2591755"/>
                <a:gd name="connsiteY8" fmla="*/ 1056194 h 2055081"/>
                <a:gd name="connsiteX9" fmla="*/ 2542004 w 2591755"/>
                <a:gd name="connsiteY9" fmla="*/ 1517800 h 2055081"/>
                <a:gd name="connsiteX10" fmla="*/ 2294355 w 2591755"/>
                <a:gd name="connsiteY10" fmla="*/ 1827362 h 2055081"/>
                <a:gd name="connsiteX11" fmla="*/ 1880018 w 2591755"/>
                <a:gd name="connsiteY11" fmla="*/ 2003575 h 2055081"/>
                <a:gd name="connsiteX12" fmla="*/ 1401991 w 2591755"/>
                <a:gd name="connsiteY12" fmla="*/ 2054827 h 2055081"/>
                <a:gd name="connsiteX13" fmla="*/ 932280 w 2591755"/>
                <a:gd name="connsiteY13" fmla="*/ 1989286 h 2055081"/>
                <a:gd name="connsiteX14" fmla="*/ 556043 w 2591755"/>
                <a:gd name="connsiteY14" fmla="*/ 1841649 h 2055081"/>
                <a:gd name="connsiteX15" fmla="*/ 308393 w 2591755"/>
                <a:gd name="connsiteY15" fmla="*/ 1760687 h 2055081"/>
                <a:gd name="connsiteX16" fmla="*/ 160755 w 2591755"/>
                <a:gd name="connsiteY16" fmla="*/ 1779737 h 2055081"/>
                <a:gd name="connsiteX17" fmla="*/ 55981 w 2591755"/>
                <a:gd name="connsiteY17" fmla="*/ 1884513 h 2055081"/>
                <a:gd name="connsiteX18" fmla="*/ 3593 w 2591755"/>
                <a:gd name="connsiteY18" fmla="*/ 1598762 h 2055081"/>
                <a:gd name="connsiteX19" fmla="*/ 145116 w 2591755"/>
                <a:gd name="connsiteY19" fmla="*/ 799019 h 2055081"/>
                <a:gd name="connsiteX0" fmla="*/ 149690 w 2596329"/>
                <a:gd name="connsiteY0" fmla="*/ 799019 h 2055081"/>
                <a:gd name="connsiteX1" fmla="*/ 632054 w 2596329"/>
                <a:gd name="connsiteY1" fmla="*/ 236688 h 2055081"/>
                <a:gd name="connsiteX2" fmla="*/ 1089254 w 2596329"/>
                <a:gd name="connsiteY2" fmla="*/ 41425 h 2055081"/>
                <a:gd name="connsiteX3" fmla="*/ 1401802 w 2596329"/>
                <a:gd name="connsiteY3" fmla="*/ 412 h 2055081"/>
                <a:gd name="connsiteX4" fmla="*/ 1841729 w 2596329"/>
                <a:gd name="connsiteY4" fmla="*/ 55713 h 2055081"/>
                <a:gd name="connsiteX5" fmla="*/ 2260829 w 2596329"/>
                <a:gd name="connsiteY5" fmla="*/ 284312 h 2055081"/>
                <a:gd name="connsiteX6" fmla="*/ 2360842 w 2596329"/>
                <a:gd name="connsiteY6" fmla="*/ 398612 h 2055081"/>
                <a:gd name="connsiteX7" fmla="*/ 2456092 w 2596329"/>
                <a:gd name="connsiteY7" fmla="*/ 527199 h 2055081"/>
                <a:gd name="connsiteX8" fmla="*/ 2592000 w 2596329"/>
                <a:gd name="connsiteY8" fmla="*/ 1056194 h 2055081"/>
                <a:gd name="connsiteX9" fmla="*/ 2546578 w 2596329"/>
                <a:gd name="connsiteY9" fmla="*/ 1517800 h 2055081"/>
                <a:gd name="connsiteX10" fmla="*/ 2298929 w 2596329"/>
                <a:gd name="connsiteY10" fmla="*/ 1827362 h 2055081"/>
                <a:gd name="connsiteX11" fmla="*/ 1884592 w 2596329"/>
                <a:gd name="connsiteY11" fmla="*/ 2003575 h 2055081"/>
                <a:gd name="connsiteX12" fmla="*/ 1406565 w 2596329"/>
                <a:gd name="connsiteY12" fmla="*/ 2054827 h 2055081"/>
                <a:gd name="connsiteX13" fmla="*/ 936854 w 2596329"/>
                <a:gd name="connsiteY13" fmla="*/ 1989286 h 2055081"/>
                <a:gd name="connsiteX14" fmla="*/ 560617 w 2596329"/>
                <a:gd name="connsiteY14" fmla="*/ 1841649 h 2055081"/>
                <a:gd name="connsiteX15" fmla="*/ 312967 w 2596329"/>
                <a:gd name="connsiteY15" fmla="*/ 1760687 h 2055081"/>
                <a:gd name="connsiteX16" fmla="*/ 165329 w 2596329"/>
                <a:gd name="connsiteY16" fmla="*/ 1779737 h 2055081"/>
                <a:gd name="connsiteX17" fmla="*/ 60555 w 2596329"/>
                <a:gd name="connsiteY17" fmla="*/ 1884513 h 2055081"/>
                <a:gd name="connsiteX18" fmla="*/ 31979 w 2596329"/>
                <a:gd name="connsiteY18" fmla="*/ 1727349 h 2055081"/>
                <a:gd name="connsiteX19" fmla="*/ 8167 w 2596329"/>
                <a:gd name="connsiteY19" fmla="*/ 1598762 h 2055081"/>
                <a:gd name="connsiteX20" fmla="*/ 149690 w 2596329"/>
                <a:gd name="connsiteY20" fmla="*/ 799019 h 2055081"/>
                <a:gd name="connsiteX0" fmla="*/ 149690 w 2596329"/>
                <a:gd name="connsiteY0" fmla="*/ 799019 h 2055081"/>
                <a:gd name="connsiteX1" fmla="*/ 632054 w 2596329"/>
                <a:gd name="connsiteY1" fmla="*/ 236688 h 2055081"/>
                <a:gd name="connsiteX2" fmla="*/ 1089254 w 2596329"/>
                <a:gd name="connsiteY2" fmla="*/ 41425 h 2055081"/>
                <a:gd name="connsiteX3" fmla="*/ 1401802 w 2596329"/>
                <a:gd name="connsiteY3" fmla="*/ 412 h 2055081"/>
                <a:gd name="connsiteX4" fmla="*/ 1841729 w 2596329"/>
                <a:gd name="connsiteY4" fmla="*/ 55713 h 2055081"/>
                <a:gd name="connsiteX5" fmla="*/ 2260829 w 2596329"/>
                <a:gd name="connsiteY5" fmla="*/ 284312 h 2055081"/>
                <a:gd name="connsiteX6" fmla="*/ 2360842 w 2596329"/>
                <a:gd name="connsiteY6" fmla="*/ 398612 h 2055081"/>
                <a:gd name="connsiteX7" fmla="*/ 2456092 w 2596329"/>
                <a:gd name="connsiteY7" fmla="*/ 527199 h 2055081"/>
                <a:gd name="connsiteX8" fmla="*/ 2592000 w 2596329"/>
                <a:gd name="connsiteY8" fmla="*/ 1056194 h 2055081"/>
                <a:gd name="connsiteX9" fmla="*/ 2546578 w 2596329"/>
                <a:gd name="connsiteY9" fmla="*/ 1517800 h 2055081"/>
                <a:gd name="connsiteX10" fmla="*/ 2298929 w 2596329"/>
                <a:gd name="connsiteY10" fmla="*/ 1827362 h 2055081"/>
                <a:gd name="connsiteX11" fmla="*/ 1884592 w 2596329"/>
                <a:gd name="connsiteY11" fmla="*/ 2003575 h 2055081"/>
                <a:gd name="connsiteX12" fmla="*/ 1406565 w 2596329"/>
                <a:gd name="connsiteY12" fmla="*/ 2054827 h 2055081"/>
                <a:gd name="connsiteX13" fmla="*/ 936854 w 2596329"/>
                <a:gd name="connsiteY13" fmla="*/ 1989286 h 2055081"/>
                <a:gd name="connsiteX14" fmla="*/ 560617 w 2596329"/>
                <a:gd name="connsiteY14" fmla="*/ 1841649 h 2055081"/>
                <a:gd name="connsiteX15" fmla="*/ 312967 w 2596329"/>
                <a:gd name="connsiteY15" fmla="*/ 1760687 h 2055081"/>
                <a:gd name="connsiteX16" fmla="*/ 165329 w 2596329"/>
                <a:gd name="connsiteY16" fmla="*/ 1779737 h 2055081"/>
                <a:gd name="connsiteX17" fmla="*/ 65318 w 2596329"/>
                <a:gd name="connsiteY17" fmla="*/ 1970238 h 2055081"/>
                <a:gd name="connsiteX18" fmla="*/ 31979 w 2596329"/>
                <a:gd name="connsiteY18" fmla="*/ 1727349 h 2055081"/>
                <a:gd name="connsiteX19" fmla="*/ 8167 w 2596329"/>
                <a:gd name="connsiteY19" fmla="*/ 1598762 h 2055081"/>
                <a:gd name="connsiteX20" fmla="*/ 149690 w 2596329"/>
                <a:gd name="connsiteY20" fmla="*/ 799019 h 2055081"/>
                <a:gd name="connsiteX0" fmla="*/ 152376 w 2599015"/>
                <a:gd name="connsiteY0" fmla="*/ 799019 h 2055081"/>
                <a:gd name="connsiteX1" fmla="*/ 634740 w 2599015"/>
                <a:gd name="connsiteY1" fmla="*/ 236688 h 2055081"/>
                <a:gd name="connsiteX2" fmla="*/ 1091940 w 2599015"/>
                <a:gd name="connsiteY2" fmla="*/ 41425 h 2055081"/>
                <a:gd name="connsiteX3" fmla="*/ 1404488 w 2599015"/>
                <a:gd name="connsiteY3" fmla="*/ 412 h 2055081"/>
                <a:gd name="connsiteX4" fmla="*/ 1844415 w 2599015"/>
                <a:gd name="connsiteY4" fmla="*/ 55713 h 2055081"/>
                <a:gd name="connsiteX5" fmla="*/ 2263515 w 2599015"/>
                <a:gd name="connsiteY5" fmla="*/ 284312 h 2055081"/>
                <a:gd name="connsiteX6" fmla="*/ 2363528 w 2599015"/>
                <a:gd name="connsiteY6" fmla="*/ 398612 h 2055081"/>
                <a:gd name="connsiteX7" fmla="*/ 2458778 w 2599015"/>
                <a:gd name="connsiteY7" fmla="*/ 527199 h 2055081"/>
                <a:gd name="connsiteX8" fmla="*/ 2594686 w 2599015"/>
                <a:gd name="connsiteY8" fmla="*/ 1056194 h 2055081"/>
                <a:gd name="connsiteX9" fmla="*/ 2549264 w 2599015"/>
                <a:gd name="connsiteY9" fmla="*/ 1517800 h 2055081"/>
                <a:gd name="connsiteX10" fmla="*/ 2301615 w 2599015"/>
                <a:gd name="connsiteY10" fmla="*/ 1827362 h 2055081"/>
                <a:gd name="connsiteX11" fmla="*/ 1887278 w 2599015"/>
                <a:gd name="connsiteY11" fmla="*/ 2003575 h 2055081"/>
                <a:gd name="connsiteX12" fmla="*/ 1409251 w 2599015"/>
                <a:gd name="connsiteY12" fmla="*/ 2054827 h 2055081"/>
                <a:gd name="connsiteX13" fmla="*/ 939540 w 2599015"/>
                <a:gd name="connsiteY13" fmla="*/ 1989286 h 2055081"/>
                <a:gd name="connsiteX14" fmla="*/ 563303 w 2599015"/>
                <a:gd name="connsiteY14" fmla="*/ 1841649 h 2055081"/>
                <a:gd name="connsiteX15" fmla="*/ 315653 w 2599015"/>
                <a:gd name="connsiteY15" fmla="*/ 1760687 h 2055081"/>
                <a:gd name="connsiteX16" fmla="*/ 168015 w 2599015"/>
                <a:gd name="connsiteY16" fmla="*/ 1779737 h 2055081"/>
                <a:gd name="connsiteX17" fmla="*/ 68004 w 2599015"/>
                <a:gd name="connsiteY17" fmla="*/ 1970238 h 2055081"/>
                <a:gd name="connsiteX18" fmla="*/ 34665 w 2599015"/>
                <a:gd name="connsiteY18" fmla="*/ 1727349 h 2055081"/>
                <a:gd name="connsiteX19" fmla="*/ 15615 w 2599015"/>
                <a:gd name="connsiteY19" fmla="*/ 1674962 h 2055081"/>
                <a:gd name="connsiteX20" fmla="*/ 10853 w 2599015"/>
                <a:gd name="connsiteY20" fmla="*/ 1598762 h 2055081"/>
                <a:gd name="connsiteX21" fmla="*/ 152376 w 2599015"/>
                <a:gd name="connsiteY21" fmla="*/ 799019 h 2055081"/>
                <a:gd name="connsiteX0" fmla="*/ 147530 w 2594169"/>
                <a:gd name="connsiteY0" fmla="*/ 799019 h 2055081"/>
                <a:gd name="connsiteX1" fmla="*/ 629894 w 2594169"/>
                <a:gd name="connsiteY1" fmla="*/ 236688 h 2055081"/>
                <a:gd name="connsiteX2" fmla="*/ 1087094 w 2594169"/>
                <a:gd name="connsiteY2" fmla="*/ 41425 h 2055081"/>
                <a:gd name="connsiteX3" fmla="*/ 1399642 w 2594169"/>
                <a:gd name="connsiteY3" fmla="*/ 412 h 2055081"/>
                <a:gd name="connsiteX4" fmla="*/ 1839569 w 2594169"/>
                <a:gd name="connsiteY4" fmla="*/ 55713 h 2055081"/>
                <a:gd name="connsiteX5" fmla="*/ 2258669 w 2594169"/>
                <a:gd name="connsiteY5" fmla="*/ 284312 h 2055081"/>
                <a:gd name="connsiteX6" fmla="*/ 2358682 w 2594169"/>
                <a:gd name="connsiteY6" fmla="*/ 398612 h 2055081"/>
                <a:gd name="connsiteX7" fmla="*/ 2453932 w 2594169"/>
                <a:gd name="connsiteY7" fmla="*/ 527199 h 2055081"/>
                <a:gd name="connsiteX8" fmla="*/ 2589840 w 2594169"/>
                <a:gd name="connsiteY8" fmla="*/ 1056194 h 2055081"/>
                <a:gd name="connsiteX9" fmla="*/ 2544418 w 2594169"/>
                <a:gd name="connsiteY9" fmla="*/ 1517800 h 2055081"/>
                <a:gd name="connsiteX10" fmla="*/ 2296769 w 2594169"/>
                <a:gd name="connsiteY10" fmla="*/ 1827362 h 2055081"/>
                <a:gd name="connsiteX11" fmla="*/ 1882432 w 2594169"/>
                <a:gd name="connsiteY11" fmla="*/ 2003575 h 2055081"/>
                <a:gd name="connsiteX12" fmla="*/ 1404405 w 2594169"/>
                <a:gd name="connsiteY12" fmla="*/ 2054827 h 2055081"/>
                <a:gd name="connsiteX13" fmla="*/ 934694 w 2594169"/>
                <a:gd name="connsiteY13" fmla="*/ 1989286 h 2055081"/>
                <a:gd name="connsiteX14" fmla="*/ 558457 w 2594169"/>
                <a:gd name="connsiteY14" fmla="*/ 1841649 h 2055081"/>
                <a:gd name="connsiteX15" fmla="*/ 310807 w 2594169"/>
                <a:gd name="connsiteY15" fmla="*/ 1760687 h 2055081"/>
                <a:gd name="connsiteX16" fmla="*/ 163169 w 2594169"/>
                <a:gd name="connsiteY16" fmla="*/ 1779737 h 2055081"/>
                <a:gd name="connsiteX17" fmla="*/ 63158 w 2594169"/>
                <a:gd name="connsiteY17" fmla="*/ 1970238 h 2055081"/>
                <a:gd name="connsiteX18" fmla="*/ 29819 w 2594169"/>
                <a:gd name="connsiteY18" fmla="*/ 1727349 h 2055081"/>
                <a:gd name="connsiteX19" fmla="*/ 6007 w 2594169"/>
                <a:gd name="connsiteY19" fmla="*/ 1598762 h 2055081"/>
                <a:gd name="connsiteX20" fmla="*/ 147530 w 2594169"/>
                <a:gd name="connsiteY20" fmla="*/ 799019 h 2055081"/>
                <a:gd name="connsiteX0" fmla="*/ 117711 w 2564350"/>
                <a:gd name="connsiteY0" fmla="*/ 799019 h 2055081"/>
                <a:gd name="connsiteX1" fmla="*/ 600075 w 2564350"/>
                <a:gd name="connsiteY1" fmla="*/ 236688 h 2055081"/>
                <a:gd name="connsiteX2" fmla="*/ 1057275 w 2564350"/>
                <a:gd name="connsiteY2" fmla="*/ 41425 h 2055081"/>
                <a:gd name="connsiteX3" fmla="*/ 1369823 w 2564350"/>
                <a:gd name="connsiteY3" fmla="*/ 412 h 2055081"/>
                <a:gd name="connsiteX4" fmla="*/ 1809750 w 2564350"/>
                <a:gd name="connsiteY4" fmla="*/ 55713 h 2055081"/>
                <a:gd name="connsiteX5" fmla="*/ 2228850 w 2564350"/>
                <a:gd name="connsiteY5" fmla="*/ 284312 h 2055081"/>
                <a:gd name="connsiteX6" fmla="*/ 2328863 w 2564350"/>
                <a:gd name="connsiteY6" fmla="*/ 398612 h 2055081"/>
                <a:gd name="connsiteX7" fmla="*/ 2424113 w 2564350"/>
                <a:gd name="connsiteY7" fmla="*/ 527199 h 2055081"/>
                <a:gd name="connsiteX8" fmla="*/ 2560021 w 2564350"/>
                <a:gd name="connsiteY8" fmla="*/ 1056194 h 2055081"/>
                <a:gd name="connsiteX9" fmla="*/ 2514599 w 2564350"/>
                <a:gd name="connsiteY9" fmla="*/ 1517800 h 2055081"/>
                <a:gd name="connsiteX10" fmla="*/ 2266950 w 2564350"/>
                <a:gd name="connsiteY10" fmla="*/ 1827362 h 2055081"/>
                <a:gd name="connsiteX11" fmla="*/ 1852613 w 2564350"/>
                <a:gd name="connsiteY11" fmla="*/ 2003575 h 2055081"/>
                <a:gd name="connsiteX12" fmla="*/ 1374586 w 2564350"/>
                <a:gd name="connsiteY12" fmla="*/ 2054827 h 2055081"/>
                <a:gd name="connsiteX13" fmla="*/ 904875 w 2564350"/>
                <a:gd name="connsiteY13" fmla="*/ 1989286 h 2055081"/>
                <a:gd name="connsiteX14" fmla="*/ 528638 w 2564350"/>
                <a:gd name="connsiteY14" fmla="*/ 1841649 h 2055081"/>
                <a:gd name="connsiteX15" fmla="*/ 280988 w 2564350"/>
                <a:gd name="connsiteY15" fmla="*/ 1760687 h 2055081"/>
                <a:gd name="connsiteX16" fmla="*/ 133350 w 2564350"/>
                <a:gd name="connsiteY16" fmla="*/ 1779737 h 2055081"/>
                <a:gd name="connsiteX17" fmla="*/ 33339 w 2564350"/>
                <a:gd name="connsiteY17" fmla="*/ 1970238 h 2055081"/>
                <a:gd name="connsiteX18" fmla="*/ 0 w 2564350"/>
                <a:gd name="connsiteY18" fmla="*/ 1727349 h 2055081"/>
                <a:gd name="connsiteX19" fmla="*/ 117711 w 2564350"/>
                <a:gd name="connsiteY19" fmla="*/ 799019 h 2055081"/>
                <a:gd name="connsiteX0" fmla="*/ 117919 w 2564558"/>
                <a:gd name="connsiteY0" fmla="*/ 799019 h 2055081"/>
                <a:gd name="connsiteX1" fmla="*/ 600283 w 2564558"/>
                <a:gd name="connsiteY1" fmla="*/ 236688 h 2055081"/>
                <a:gd name="connsiteX2" fmla="*/ 1057483 w 2564558"/>
                <a:gd name="connsiteY2" fmla="*/ 41425 h 2055081"/>
                <a:gd name="connsiteX3" fmla="*/ 1370031 w 2564558"/>
                <a:gd name="connsiteY3" fmla="*/ 412 h 2055081"/>
                <a:gd name="connsiteX4" fmla="*/ 1809958 w 2564558"/>
                <a:gd name="connsiteY4" fmla="*/ 55713 h 2055081"/>
                <a:gd name="connsiteX5" fmla="*/ 2229058 w 2564558"/>
                <a:gd name="connsiteY5" fmla="*/ 284312 h 2055081"/>
                <a:gd name="connsiteX6" fmla="*/ 2329071 w 2564558"/>
                <a:gd name="connsiteY6" fmla="*/ 398612 h 2055081"/>
                <a:gd name="connsiteX7" fmla="*/ 2424321 w 2564558"/>
                <a:gd name="connsiteY7" fmla="*/ 527199 h 2055081"/>
                <a:gd name="connsiteX8" fmla="*/ 2560229 w 2564558"/>
                <a:gd name="connsiteY8" fmla="*/ 1056194 h 2055081"/>
                <a:gd name="connsiteX9" fmla="*/ 2514807 w 2564558"/>
                <a:gd name="connsiteY9" fmla="*/ 1517800 h 2055081"/>
                <a:gd name="connsiteX10" fmla="*/ 2267158 w 2564558"/>
                <a:gd name="connsiteY10" fmla="*/ 1827362 h 2055081"/>
                <a:gd name="connsiteX11" fmla="*/ 1852821 w 2564558"/>
                <a:gd name="connsiteY11" fmla="*/ 2003575 h 2055081"/>
                <a:gd name="connsiteX12" fmla="*/ 1374794 w 2564558"/>
                <a:gd name="connsiteY12" fmla="*/ 2054827 h 2055081"/>
                <a:gd name="connsiteX13" fmla="*/ 905083 w 2564558"/>
                <a:gd name="connsiteY13" fmla="*/ 1989286 h 2055081"/>
                <a:gd name="connsiteX14" fmla="*/ 528846 w 2564558"/>
                <a:gd name="connsiteY14" fmla="*/ 1841649 h 2055081"/>
                <a:gd name="connsiteX15" fmla="*/ 281196 w 2564558"/>
                <a:gd name="connsiteY15" fmla="*/ 1760687 h 2055081"/>
                <a:gd name="connsiteX16" fmla="*/ 133558 w 2564558"/>
                <a:gd name="connsiteY16" fmla="*/ 1779737 h 2055081"/>
                <a:gd name="connsiteX17" fmla="*/ 33547 w 2564558"/>
                <a:gd name="connsiteY17" fmla="*/ 1970238 h 2055081"/>
                <a:gd name="connsiteX18" fmla="*/ 208 w 2564558"/>
                <a:gd name="connsiteY18" fmla="*/ 1727349 h 2055081"/>
                <a:gd name="connsiteX19" fmla="*/ 14495 w 2564558"/>
                <a:gd name="connsiteY19" fmla="*/ 1155849 h 2055081"/>
                <a:gd name="connsiteX20" fmla="*/ 117919 w 2564558"/>
                <a:gd name="connsiteY20" fmla="*/ 799019 h 2055081"/>
                <a:gd name="connsiteX0" fmla="*/ 117919 w 2564558"/>
                <a:gd name="connsiteY0" fmla="*/ 799019 h 2055081"/>
                <a:gd name="connsiteX1" fmla="*/ 300245 w 2564558"/>
                <a:gd name="connsiteY1" fmla="*/ 508149 h 2055081"/>
                <a:gd name="connsiteX2" fmla="*/ 600283 w 2564558"/>
                <a:gd name="connsiteY2" fmla="*/ 236688 h 2055081"/>
                <a:gd name="connsiteX3" fmla="*/ 1057483 w 2564558"/>
                <a:gd name="connsiteY3" fmla="*/ 41425 h 2055081"/>
                <a:gd name="connsiteX4" fmla="*/ 1370031 w 2564558"/>
                <a:gd name="connsiteY4" fmla="*/ 412 h 2055081"/>
                <a:gd name="connsiteX5" fmla="*/ 1809958 w 2564558"/>
                <a:gd name="connsiteY5" fmla="*/ 55713 h 2055081"/>
                <a:gd name="connsiteX6" fmla="*/ 2229058 w 2564558"/>
                <a:gd name="connsiteY6" fmla="*/ 284312 h 2055081"/>
                <a:gd name="connsiteX7" fmla="*/ 2329071 w 2564558"/>
                <a:gd name="connsiteY7" fmla="*/ 398612 h 2055081"/>
                <a:gd name="connsiteX8" fmla="*/ 2424321 w 2564558"/>
                <a:gd name="connsiteY8" fmla="*/ 527199 h 2055081"/>
                <a:gd name="connsiteX9" fmla="*/ 2560229 w 2564558"/>
                <a:gd name="connsiteY9" fmla="*/ 1056194 h 2055081"/>
                <a:gd name="connsiteX10" fmla="*/ 2514807 w 2564558"/>
                <a:gd name="connsiteY10" fmla="*/ 1517800 h 2055081"/>
                <a:gd name="connsiteX11" fmla="*/ 2267158 w 2564558"/>
                <a:gd name="connsiteY11" fmla="*/ 1827362 h 2055081"/>
                <a:gd name="connsiteX12" fmla="*/ 1852821 w 2564558"/>
                <a:gd name="connsiteY12" fmla="*/ 2003575 h 2055081"/>
                <a:gd name="connsiteX13" fmla="*/ 1374794 w 2564558"/>
                <a:gd name="connsiteY13" fmla="*/ 2054827 h 2055081"/>
                <a:gd name="connsiteX14" fmla="*/ 905083 w 2564558"/>
                <a:gd name="connsiteY14" fmla="*/ 1989286 h 2055081"/>
                <a:gd name="connsiteX15" fmla="*/ 528846 w 2564558"/>
                <a:gd name="connsiteY15" fmla="*/ 1841649 h 2055081"/>
                <a:gd name="connsiteX16" fmla="*/ 281196 w 2564558"/>
                <a:gd name="connsiteY16" fmla="*/ 1760687 h 2055081"/>
                <a:gd name="connsiteX17" fmla="*/ 133558 w 2564558"/>
                <a:gd name="connsiteY17" fmla="*/ 1779737 h 2055081"/>
                <a:gd name="connsiteX18" fmla="*/ 33547 w 2564558"/>
                <a:gd name="connsiteY18" fmla="*/ 1970238 h 2055081"/>
                <a:gd name="connsiteX19" fmla="*/ 208 w 2564558"/>
                <a:gd name="connsiteY19" fmla="*/ 1727349 h 2055081"/>
                <a:gd name="connsiteX20" fmla="*/ 14495 w 2564558"/>
                <a:gd name="connsiteY20" fmla="*/ 1155849 h 2055081"/>
                <a:gd name="connsiteX21" fmla="*/ 117919 w 2564558"/>
                <a:gd name="connsiteY21" fmla="*/ 799019 h 2055081"/>
                <a:gd name="connsiteX0" fmla="*/ 117919 w 2564558"/>
                <a:gd name="connsiteY0" fmla="*/ 799019 h 2056213"/>
                <a:gd name="connsiteX1" fmla="*/ 300245 w 2564558"/>
                <a:gd name="connsiteY1" fmla="*/ 508149 h 2056213"/>
                <a:gd name="connsiteX2" fmla="*/ 600283 w 2564558"/>
                <a:gd name="connsiteY2" fmla="*/ 236688 h 2056213"/>
                <a:gd name="connsiteX3" fmla="*/ 1057483 w 2564558"/>
                <a:gd name="connsiteY3" fmla="*/ 41425 h 2056213"/>
                <a:gd name="connsiteX4" fmla="*/ 1370031 w 2564558"/>
                <a:gd name="connsiteY4" fmla="*/ 412 h 2056213"/>
                <a:gd name="connsiteX5" fmla="*/ 1809958 w 2564558"/>
                <a:gd name="connsiteY5" fmla="*/ 55713 h 2056213"/>
                <a:gd name="connsiteX6" fmla="*/ 2229058 w 2564558"/>
                <a:gd name="connsiteY6" fmla="*/ 284312 h 2056213"/>
                <a:gd name="connsiteX7" fmla="*/ 2329071 w 2564558"/>
                <a:gd name="connsiteY7" fmla="*/ 398612 h 2056213"/>
                <a:gd name="connsiteX8" fmla="*/ 2424321 w 2564558"/>
                <a:gd name="connsiteY8" fmla="*/ 527199 h 2056213"/>
                <a:gd name="connsiteX9" fmla="*/ 2560229 w 2564558"/>
                <a:gd name="connsiteY9" fmla="*/ 1056194 h 2056213"/>
                <a:gd name="connsiteX10" fmla="*/ 2514807 w 2564558"/>
                <a:gd name="connsiteY10" fmla="*/ 1517800 h 2056213"/>
                <a:gd name="connsiteX11" fmla="*/ 2267158 w 2564558"/>
                <a:gd name="connsiteY11" fmla="*/ 1827362 h 2056213"/>
                <a:gd name="connsiteX12" fmla="*/ 1852821 w 2564558"/>
                <a:gd name="connsiteY12" fmla="*/ 2003575 h 2056213"/>
                <a:gd name="connsiteX13" fmla="*/ 1374794 w 2564558"/>
                <a:gd name="connsiteY13" fmla="*/ 2054827 h 2056213"/>
                <a:gd name="connsiteX14" fmla="*/ 905083 w 2564558"/>
                <a:gd name="connsiteY14" fmla="*/ 1989286 h 2056213"/>
                <a:gd name="connsiteX15" fmla="*/ 528846 w 2564558"/>
                <a:gd name="connsiteY15" fmla="*/ 1841649 h 2056213"/>
                <a:gd name="connsiteX16" fmla="*/ 281196 w 2564558"/>
                <a:gd name="connsiteY16" fmla="*/ 1760687 h 2056213"/>
                <a:gd name="connsiteX17" fmla="*/ 133558 w 2564558"/>
                <a:gd name="connsiteY17" fmla="*/ 1779737 h 2056213"/>
                <a:gd name="connsiteX18" fmla="*/ 33547 w 2564558"/>
                <a:gd name="connsiteY18" fmla="*/ 2055963 h 2056213"/>
                <a:gd name="connsiteX19" fmla="*/ 208 w 2564558"/>
                <a:gd name="connsiteY19" fmla="*/ 1727349 h 2056213"/>
                <a:gd name="connsiteX20" fmla="*/ 14495 w 2564558"/>
                <a:gd name="connsiteY20" fmla="*/ 1155849 h 2056213"/>
                <a:gd name="connsiteX21" fmla="*/ 117919 w 2564558"/>
                <a:gd name="connsiteY21" fmla="*/ 799019 h 2056213"/>
                <a:gd name="connsiteX0" fmla="*/ 117919 w 2564558"/>
                <a:gd name="connsiteY0" fmla="*/ 799019 h 2056213"/>
                <a:gd name="connsiteX1" fmla="*/ 300245 w 2564558"/>
                <a:gd name="connsiteY1" fmla="*/ 508149 h 2056213"/>
                <a:gd name="connsiteX2" fmla="*/ 600283 w 2564558"/>
                <a:gd name="connsiteY2" fmla="*/ 236688 h 2056213"/>
                <a:gd name="connsiteX3" fmla="*/ 1057483 w 2564558"/>
                <a:gd name="connsiteY3" fmla="*/ 41425 h 2056213"/>
                <a:gd name="connsiteX4" fmla="*/ 1370031 w 2564558"/>
                <a:gd name="connsiteY4" fmla="*/ 412 h 2056213"/>
                <a:gd name="connsiteX5" fmla="*/ 1809958 w 2564558"/>
                <a:gd name="connsiteY5" fmla="*/ 55713 h 2056213"/>
                <a:gd name="connsiteX6" fmla="*/ 2019507 w 2564558"/>
                <a:gd name="connsiteY6" fmla="*/ 136674 h 2056213"/>
                <a:gd name="connsiteX7" fmla="*/ 2229058 w 2564558"/>
                <a:gd name="connsiteY7" fmla="*/ 284312 h 2056213"/>
                <a:gd name="connsiteX8" fmla="*/ 2329071 w 2564558"/>
                <a:gd name="connsiteY8" fmla="*/ 398612 h 2056213"/>
                <a:gd name="connsiteX9" fmla="*/ 2424321 w 2564558"/>
                <a:gd name="connsiteY9" fmla="*/ 527199 h 2056213"/>
                <a:gd name="connsiteX10" fmla="*/ 2560229 w 2564558"/>
                <a:gd name="connsiteY10" fmla="*/ 1056194 h 2056213"/>
                <a:gd name="connsiteX11" fmla="*/ 2514807 w 2564558"/>
                <a:gd name="connsiteY11" fmla="*/ 1517800 h 2056213"/>
                <a:gd name="connsiteX12" fmla="*/ 2267158 w 2564558"/>
                <a:gd name="connsiteY12" fmla="*/ 1827362 h 2056213"/>
                <a:gd name="connsiteX13" fmla="*/ 1852821 w 2564558"/>
                <a:gd name="connsiteY13" fmla="*/ 2003575 h 2056213"/>
                <a:gd name="connsiteX14" fmla="*/ 1374794 w 2564558"/>
                <a:gd name="connsiteY14" fmla="*/ 2054827 h 2056213"/>
                <a:gd name="connsiteX15" fmla="*/ 905083 w 2564558"/>
                <a:gd name="connsiteY15" fmla="*/ 1989286 h 2056213"/>
                <a:gd name="connsiteX16" fmla="*/ 528846 w 2564558"/>
                <a:gd name="connsiteY16" fmla="*/ 1841649 h 2056213"/>
                <a:gd name="connsiteX17" fmla="*/ 281196 w 2564558"/>
                <a:gd name="connsiteY17" fmla="*/ 1760687 h 2056213"/>
                <a:gd name="connsiteX18" fmla="*/ 133558 w 2564558"/>
                <a:gd name="connsiteY18" fmla="*/ 1779737 h 2056213"/>
                <a:gd name="connsiteX19" fmla="*/ 33547 w 2564558"/>
                <a:gd name="connsiteY19" fmla="*/ 2055963 h 2056213"/>
                <a:gd name="connsiteX20" fmla="*/ 208 w 2564558"/>
                <a:gd name="connsiteY20" fmla="*/ 1727349 h 2056213"/>
                <a:gd name="connsiteX21" fmla="*/ 14495 w 2564558"/>
                <a:gd name="connsiteY21" fmla="*/ 1155849 h 2056213"/>
                <a:gd name="connsiteX22" fmla="*/ 117919 w 2564558"/>
                <a:gd name="connsiteY22" fmla="*/ 799019 h 2056213"/>
                <a:gd name="connsiteX0" fmla="*/ 117919 w 2564558"/>
                <a:gd name="connsiteY0" fmla="*/ 804821 h 2062015"/>
                <a:gd name="connsiteX1" fmla="*/ 300245 w 2564558"/>
                <a:gd name="connsiteY1" fmla="*/ 513951 h 2062015"/>
                <a:gd name="connsiteX2" fmla="*/ 600283 w 2564558"/>
                <a:gd name="connsiteY2" fmla="*/ 242490 h 2062015"/>
                <a:gd name="connsiteX3" fmla="*/ 1057483 w 2564558"/>
                <a:gd name="connsiteY3" fmla="*/ 47227 h 2062015"/>
                <a:gd name="connsiteX4" fmla="*/ 1370031 w 2564558"/>
                <a:gd name="connsiteY4" fmla="*/ 6214 h 2062015"/>
                <a:gd name="connsiteX5" fmla="*/ 1581357 w 2564558"/>
                <a:gd name="connsiteY5" fmla="*/ 5951 h 2062015"/>
                <a:gd name="connsiteX6" fmla="*/ 1809958 w 2564558"/>
                <a:gd name="connsiteY6" fmla="*/ 61515 h 2062015"/>
                <a:gd name="connsiteX7" fmla="*/ 2019507 w 2564558"/>
                <a:gd name="connsiteY7" fmla="*/ 142476 h 2062015"/>
                <a:gd name="connsiteX8" fmla="*/ 2229058 w 2564558"/>
                <a:gd name="connsiteY8" fmla="*/ 290114 h 2062015"/>
                <a:gd name="connsiteX9" fmla="*/ 2329071 w 2564558"/>
                <a:gd name="connsiteY9" fmla="*/ 404414 h 2062015"/>
                <a:gd name="connsiteX10" fmla="*/ 2424321 w 2564558"/>
                <a:gd name="connsiteY10" fmla="*/ 533001 h 2062015"/>
                <a:gd name="connsiteX11" fmla="*/ 2560229 w 2564558"/>
                <a:gd name="connsiteY11" fmla="*/ 1061996 h 2062015"/>
                <a:gd name="connsiteX12" fmla="*/ 2514807 w 2564558"/>
                <a:gd name="connsiteY12" fmla="*/ 1523602 h 2062015"/>
                <a:gd name="connsiteX13" fmla="*/ 2267158 w 2564558"/>
                <a:gd name="connsiteY13" fmla="*/ 1833164 h 2062015"/>
                <a:gd name="connsiteX14" fmla="*/ 1852821 w 2564558"/>
                <a:gd name="connsiteY14" fmla="*/ 2009377 h 2062015"/>
                <a:gd name="connsiteX15" fmla="*/ 1374794 w 2564558"/>
                <a:gd name="connsiteY15" fmla="*/ 2060629 h 2062015"/>
                <a:gd name="connsiteX16" fmla="*/ 905083 w 2564558"/>
                <a:gd name="connsiteY16" fmla="*/ 1995088 h 2062015"/>
                <a:gd name="connsiteX17" fmla="*/ 528846 w 2564558"/>
                <a:gd name="connsiteY17" fmla="*/ 1847451 h 2062015"/>
                <a:gd name="connsiteX18" fmla="*/ 281196 w 2564558"/>
                <a:gd name="connsiteY18" fmla="*/ 1766489 h 2062015"/>
                <a:gd name="connsiteX19" fmla="*/ 133558 w 2564558"/>
                <a:gd name="connsiteY19" fmla="*/ 1785539 h 2062015"/>
                <a:gd name="connsiteX20" fmla="*/ 33547 w 2564558"/>
                <a:gd name="connsiteY20" fmla="*/ 2061765 h 2062015"/>
                <a:gd name="connsiteX21" fmla="*/ 208 w 2564558"/>
                <a:gd name="connsiteY21" fmla="*/ 1733151 h 2062015"/>
                <a:gd name="connsiteX22" fmla="*/ 14495 w 2564558"/>
                <a:gd name="connsiteY22" fmla="*/ 1161651 h 2062015"/>
                <a:gd name="connsiteX23" fmla="*/ 117919 w 2564558"/>
                <a:gd name="connsiteY23" fmla="*/ 804821 h 2062015"/>
                <a:gd name="connsiteX0" fmla="*/ 117919 w 2564558"/>
                <a:gd name="connsiteY0" fmla="*/ 801678 h 2058872"/>
                <a:gd name="connsiteX1" fmla="*/ 300245 w 2564558"/>
                <a:gd name="connsiteY1" fmla="*/ 510808 h 2058872"/>
                <a:gd name="connsiteX2" fmla="*/ 600283 w 2564558"/>
                <a:gd name="connsiteY2" fmla="*/ 239347 h 2058872"/>
                <a:gd name="connsiteX3" fmla="*/ 1057483 w 2564558"/>
                <a:gd name="connsiteY3" fmla="*/ 44084 h 2058872"/>
                <a:gd name="connsiteX4" fmla="*/ 1370031 w 2564558"/>
                <a:gd name="connsiteY4" fmla="*/ 3071 h 2058872"/>
                <a:gd name="connsiteX5" fmla="*/ 1578182 w 2564558"/>
                <a:gd name="connsiteY5" fmla="*/ 9158 h 2058872"/>
                <a:gd name="connsiteX6" fmla="*/ 1809958 w 2564558"/>
                <a:gd name="connsiteY6" fmla="*/ 58372 h 2058872"/>
                <a:gd name="connsiteX7" fmla="*/ 2019507 w 2564558"/>
                <a:gd name="connsiteY7" fmla="*/ 139333 h 2058872"/>
                <a:gd name="connsiteX8" fmla="*/ 2229058 w 2564558"/>
                <a:gd name="connsiteY8" fmla="*/ 286971 h 2058872"/>
                <a:gd name="connsiteX9" fmla="*/ 2329071 w 2564558"/>
                <a:gd name="connsiteY9" fmla="*/ 401271 h 2058872"/>
                <a:gd name="connsiteX10" fmla="*/ 2424321 w 2564558"/>
                <a:gd name="connsiteY10" fmla="*/ 529858 h 2058872"/>
                <a:gd name="connsiteX11" fmla="*/ 2560229 w 2564558"/>
                <a:gd name="connsiteY11" fmla="*/ 1058853 h 2058872"/>
                <a:gd name="connsiteX12" fmla="*/ 2514807 w 2564558"/>
                <a:gd name="connsiteY12" fmla="*/ 1520459 h 2058872"/>
                <a:gd name="connsiteX13" fmla="*/ 2267158 w 2564558"/>
                <a:gd name="connsiteY13" fmla="*/ 1830021 h 2058872"/>
                <a:gd name="connsiteX14" fmla="*/ 1852821 w 2564558"/>
                <a:gd name="connsiteY14" fmla="*/ 2006234 h 2058872"/>
                <a:gd name="connsiteX15" fmla="*/ 1374794 w 2564558"/>
                <a:gd name="connsiteY15" fmla="*/ 2057486 h 2058872"/>
                <a:gd name="connsiteX16" fmla="*/ 905083 w 2564558"/>
                <a:gd name="connsiteY16" fmla="*/ 1991945 h 2058872"/>
                <a:gd name="connsiteX17" fmla="*/ 528846 w 2564558"/>
                <a:gd name="connsiteY17" fmla="*/ 1844308 h 2058872"/>
                <a:gd name="connsiteX18" fmla="*/ 281196 w 2564558"/>
                <a:gd name="connsiteY18" fmla="*/ 1763346 h 2058872"/>
                <a:gd name="connsiteX19" fmla="*/ 133558 w 2564558"/>
                <a:gd name="connsiteY19" fmla="*/ 1782396 h 2058872"/>
                <a:gd name="connsiteX20" fmla="*/ 33547 w 2564558"/>
                <a:gd name="connsiteY20" fmla="*/ 2058622 h 2058872"/>
                <a:gd name="connsiteX21" fmla="*/ 208 w 2564558"/>
                <a:gd name="connsiteY21" fmla="*/ 1730008 h 2058872"/>
                <a:gd name="connsiteX22" fmla="*/ 14495 w 2564558"/>
                <a:gd name="connsiteY22" fmla="*/ 1158508 h 2058872"/>
                <a:gd name="connsiteX23" fmla="*/ 117919 w 2564558"/>
                <a:gd name="connsiteY23" fmla="*/ 801678 h 2058872"/>
                <a:gd name="connsiteX0" fmla="*/ 117919 w 2564558"/>
                <a:gd name="connsiteY0" fmla="*/ 801678 h 2058872"/>
                <a:gd name="connsiteX1" fmla="*/ 300245 w 2564558"/>
                <a:gd name="connsiteY1" fmla="*/ 510808 h 2058872"/>
                <a:gd name="connsiteX2" fmla="*/ 600283 w 2564558"/>
                <a:gd name="connsiteY2" fmla="*/ 239347 h 2058872"/>
                <a:gd name="connsiteX3" fmla="*/ 1057483 w 2564558"/>
                <a:gd name="connsiteY3" fmla="*/ 44084 h 2058872"/>
                <a:gd name="connsiteX4" fmla="*/ 1370031 w 2564558"/>
                <a:gd name="connsiteY4" fmla="*/ 3071 h 2058872"/>
                <a:gd name="connsiteX5" fmla="*/ 1578182 w 2564558"/>
                <a:gd name="connsiteY5" fmla="*/ 9158 h 2058872"/>
                <a:gd name="connsiteX6" fmla="*/ 1809958 w 2564558"/>
                <a:gd name="connsiteY6" fmla="*/ 58372 h 2058872"/>
                <a:gd name="connsiteX7" fmla="*/ 2019507 w 2564558"/>
                <a:gd name="connsiteY7" fmla="*/ 139333 h 2058872"/>
                <a:gd name="connsiteX8" fmla="*/ 2229058 w 2564558"/>
                <a:gd name="connsiteY8" fmla="*/ 286971 h 2058872"/>
                <a:gd name="connsiteX9" fmla="*/ 2424321 w 2564558"/>
                <a:gd name="connsiteY9" fmla="*/ 529858 h 2058872"/>
                <a:gd name="connsiteX10" fmla="*/ 2560229 w 2564558"/>
                <a:gd name="connsiteY10" fmla="*/ 1058853 h 2058872"/>
                <a:gd name="connsiteX11" fmla="*/ 2514807 w 2564558"/>
                <a:gd name="connsiteY11" fmla="*/ 1520459 h 2058872"/>
                <a:gd name="connsiteX12" fmla="*/ 2267158 w 2564558"/>
                <a:gd name="connsiteY12" fmla="*/ 1830021 h 2058872"/>
                <a:gd name="connsiteX13" fmla="*/ 1852821 w 2564558"/>
                <a:gd name="connsiteY13" fmla="*/ 2006234 h 2058872"/>
                <a:gd name="connsiteX14" fmla="*/ 1374794 w 2564558"/>
                <a:gd name="connsiteY14" fmla="*/ 2057486 h 2058872"/>
                <a:gd name="connsiteX15" fmla="*/ 905083 w 2564558"/>
                <a:gd name="connsiteY15" fmla="*/ 1991945 h 2058872"/>
                <a:gd name="connsiteX16" fmla="*/ 528846 w 2564558"/>
                <a:gd name="connsiteY16" fmla="*/ 1844308 h 2058872"/>
                <a:gd name="connsiteX17" fmla="*/ 281196 w 2564558"/>
                <a:gd name="connsiteY17" fmla="*/ 1763346 h 2058872"/>
                <a:gd name="connsiteX18" fmla="*/ 133558 w 2564558"/>
                <a:gd name="connsiteY18" fmla="*/ 1782396 h 2058872"/>
                <a:gd name="connsiteX19" fmla="*/ 33547 w 2564558"/>
                <a:gd name="connsiteY19" fmla="*/ 2058622 h 2058872"/>
                <a:gd name="connsiteX20" fmla="*/ 208 w 2564558"/>
                <a:gd name="connsiteY20" fmla="*/ 1730008 h 2058872"/>
                <a:gd name="connsiteX21" fmla="*/ 14495 w 2564558"/>
                <a:gd name="connsiteY21" fmla="*/ 1158508 h 2058872"/>
                <a:gd name="connsiteX22" fmla="*/ 117919 w 2564558"/>
                <a:gd name="connsiteY22" fmla="*/ 801678 h 2058872"/>
                <a:gd name="connsiteX0" fmla="*/ 117919 w 2564558"/>
                <a:gd name="connsiteY0" fmla="*/ 801678 h 2058872"/>
                <a:gd name="connsiteX1" fmla="*/ 300245 w 2564558"/>
                <a:gd name="connsiteY1" fmla="*/ 510808 h 2058872"/>
                <a:gd name="connsiteX2" fmla="*/ 600283 w 2564558"/>
                <a:gd name="connsiteY2" fmla="*/ 239347 h 2058872"/>
                <a:gd name="connsiteX3" fmla="*/ 1057483 w 2564558"/>
                <a:gd name="connsiteY3" fmla="*/ 44084 h 2058872"/>
                <a:gd name="connsiteX4" fmla="*/ 1370031 w 2564558"/>
                <a:gd name="connsiteY4" fmla="*/ 3071 h 2058872"/>
                <a:gd name="connsiteX5" fmla="*/ 1578182 w 2564558"/>
                <a:gd name="connsiteY5" fmla="*/ 9158 h 2058872"/>
                <a:gd name="connsiteX6" fmla="*/ 1809958 w 2564558"/>
                <a:gd name="connsiteY6" fmla="*/ 58372 h 2058872"/>
                <a:gd name="connsiteX7" fmla="*/ 2019507 w 2564558"/>
                <a:gd name="connsiteY7" fmla="*/ 139333 h 2058872"/>
                <a:gd name="connsiteX8" fmla="*/ 2229058 w 2564558"/>
                <a:gd name="connsiteY8" fmla="*/ 286971 h 2058872"/>
                <a:gd name="connsiteX9" fmla="*/ 2414796 w 2564558"/>
                <a:gd name="connsiteY9" fmla="*/ 533033 h 2058872"/>
                <a:gd name="connsiteX10" fmla="*/ 2560229 w 2564558"/>
                <a:gd name="connsiteY10" fmla="*/ 1058853 h 2058872"/>
                <a:gd name="connsiteX11" fmla="*/ 2514807 w 2564558"/>
                <a:gd name="connsiteY11" fmla="*/ 1520459 h 2058872"/>
                <a:gd name="connsiteX12" fmla="*/ 2267158 w 2564558"/>
                <a:gd name="connsiteY12" fmla="*/ 1830021 h 2058872"/>
                <a:gd name="connsiteX13" fmla="*/ 1852821 w 2564558"/>
                <a:gd name="connsiteY13" fmla="*/ 2006234 h 2058872"/>
                <a:gd name="connsiteX14" fmla="*/ 1374794 w 2564558"/>
                <a:gd name="connsiteY14" fmla="*/ 2057486 h 2058872"/>
                <a:gd name="connsiteX15" fmla="*/ 905083 w 2564558"/>
                <a:gd name="connsiteY15" fmla="*/ 1991945 h 2058872"/>
                <a:gd name="connsiteX16" fmla="*/ 528846 w 2564558"/>
                <a:gd name="connsiteY16" fmla="*/ 1844308 h 2058872"/>
                <a:gd name="connsiteX17" fmla="*/ 281196 w 2564558"/>
                <a:gd name="connsiteY17" fmla="*/ 1763346 h 2058872"/>
                <a:gd name="connsiteX18" fmla="*/ 133558 w 2564558"/>
                <a:gd name="connsiteY18" fmla="*/ 1782396 h 2058872"/>
                <a:gd name="connsiteX19" fmla="*/ 33547 w 2564558"/>
                <a:gd name="connsiteY19" fmla="*/ 2058622 h 2058872"/>
                <a:gd name="connsiteX20" fmla="*/ 208 w 2564558"/>
                <a:gd name="connsiteY20" fmla="*/ 1730008 h 2058872"/>
                <a:gd name="connsiteX21" fmla="*/ 14495 w 2564558"/>
                <a:gd name="connsiteY21" fmla="*/ 1158508 h 2058872"/>
                <a:gd name="connsiteX22" fmla="*/ 117919 w 2564558"/>
                <a:gd name="connsiteY22" fmla="*/ 801678 h 2058872"/>
                <a:gd name="connsiteX0" fmla="*/ 117919 w 2564558"/>
                <a:gd name="connsiteY0" fmla="*/ 801678 h 2058872"/>
                <a:gd name="connsiteX1" fmla="*/ 300245 w 2564558"/>
                <a:gd name="connsiteY1" fmla="*/ 510808 h 2058872"/>
                <a:gd name="connsiteX2" fmla="*/ 600283 w 2564558"/>
                <a:gd name="connsiteY2" fmla="*/ 239347 h 2058872"/>
                <a:gd name="connsiteX3" fmla="*/ 1057483 w 2564558"/>
                <a:gd name="connsiteY3" fmla="*/ 44084 h 2058872"/>
                <a:gd name="connsiteX4" fmla="*/ 1370031 w 2564558"/>
                <a:gd name="connsiteY4" fmla="*/ 3071 h 2058872"/>
                <a:gd name="connsiteX5" fmla="*/ 1578182 w 2564558"/>
                <a:gd name="connsiteY5" fmla="*/ 9158 h 2058872"/>
                <a:gd name="connsiteX6" fmla="*/ 1809958 w 2564558"/>
                <a:gd name="connsiteY6" fmla="*/ 58372 h 2058872"/>
                <a:gd name="connsiteX7" fmla="*/ 2019507 w 2564558"/>
                <a:gd name="connsiteY7" fmla="*/ 139333 h 2058872"/>
                <a:gd name="connsiteX8" fmla="*/ 2229058 w 2564558"/>
                <a:gd name="connsiteY8" fmla="*/ 286971 h 2058872"/>
                <a:gd name="connsiteX9" fmla="*/ 2414796 w 2564558"/>
                <a:gd name="connsiteY9" fmla="*/ 533033 h 2058872"/>
                <a:gd name="connsiteX10" fmla="*/ 2560229 w 2564558"/>
                <a:gd name="connsiteY10" fmla="*/ 1058853 h 2058872"/>
                <a:gd name="connsiteX11" fmla="*/ 2514807 w 2564558"/>
                <a:gd name="connsiteY11" fmla="*/ 1520459 h 2058872"/>
                <a:gd name="connsiteX12" fmla="*/ 2267158 w 2564558"/>
                <a:gd name="connsiteY12" fmla="*/ 1830021 h 2058872"/>
                <a:gd name="connsiteX13" fmla="*/ 1852821 w 2564558"/>
                <a:gd name="connsiteY13" fmla="*/ 2006234 h 2058872"/>
                <a:gd name="connsiteX14" fmla="*/ 1374794 w 2564558"/>
                <a:gd name="connsiteY14" fmla="*/ 2057486 h 2058872"/>
                <a:gd name="connsiteX15" fmla="*/ 905083 w 2564558"/>
                <a:gd name="connsiteY15" fmla="*/ 1991945 h 2058872"/>
                <a:gd name="connsiteX16" fmla="*/ 528846 w 2564558"/>
                <a:gd name="connsiteY16" fmla="*/ 1844308 h 2058872"/>
                <a:gd name="connsiteX17" fmla="*/ 281196 w 2564558"/>
                <a:gd name="connsiteY17" fmla="*/ 1763346 h 2058872"/>
                <a:gd name="connsiteX18" fmla="*/ 133558 w 2564558"/>
                <a:gd name="connsiteY18" fmla="*/ 1782396 h 2058872"/>
                <a:gd name="connsiteX19" fmla="*/ 33547 w 2564558"/>
                <a:gd name="connsiteY19" fmla="*/ 2058622 h 2058872"/>
                <a:gd name="connsiteX20" fmla="*/ 208 w 2564558"/>
                <a:gd name="connsiteY20" fmla="*/ 1730008 h 2058872"/>
                <a:gd name="connsiteX21" fmla="*/ 14495 w 2564558"/>
                <a:gd name="connsiteY21" fmla="*/ 1158508 h 2058872"/>
                <a:gd name="connsiteX22" fmla="*/ 117919 w 2564558"/>
                <a:gd name="connsiteY22" fmla="*/ 801678 h 2058872"/>
                <a:gd name="connsiteX0" fmla="*/ 135922 w 2582561"/>
                <a:gd name="connsiteY0" fmla="*/ 801678 h 2057740"/>
                <a:gd name="connsiteX1" fmla="*/ 318248 w 2582561"/>
                <a:gd name="connsiteY1" fmla="*/ 510808 h 2057740"/>
                <a:gd name="connsiteX2" fmla="*/ 618286 w 2582561"/>
                <a:gd name="connsiteY2" fmla="*/ 239347 h 2057740"/>
                <a:gd name="connsiteX3" fmla="*/ 1075486 w 2582561"/>
                <a:gd name="connsiteY3" fmla="*/ 44084 h 2057740"/>
                <a:gd name="connsiteX4" fmla="*/ 1388034 w 2582561"/>
                <a:gd name="connsiteY4" fmla="*/ 3071 h 2057740"/>
                <a:gd name="connsiteX5" fmla="*/ 1596185 w 2582561"/>
                <a:gd name="connsiteY5" fmla="*/ 9158 h 2057740"/>
                <a:gd name="connsiteX6" fmla="*/ 1827961 w 2582561"/>
                <a:gd name="connsiteY6" fmla="*/ 58372 h 2057740"/>
                <a:gd name="connsiteX7" fmla="*/ 2037510 w 2582561"/>
                <a:gd name="connsiteY7" fmla="*/ 139333 h 2057740"/>
                <a:gd name="connsiteX8" fmla="*/ 2247061 w 2582561"/>
                <a:gd name="connsiteY8" fmla="*/ 286971 h 2057740"/>
                <a:gd name="connsiteX9" fmla="*/ 2432799 w 2582561"/>
                <a:gd name="connsiteY9" fmla="*/ 533033 h 2057740"/>
                <a:gd name="connsiteX10" fmla="*/ 2578232 w 2582561"/>
                <a:gd name="connsiteY10" fmla="*/ 1058853 h 2057740"/>
                <a:gd name="connsiteX11" fmla="*/ 2532810 w 2582561"/>
                <a:gd name="connsiteY11" fmla="*/ 1520459 h 2057740"/>
                <a:gd name="connsiteX12" fmla="*/ 2285161 w 2582561"/>
                <a:gd name="connsiteY12" fmla="*/ 1830021 h 2057740"/>
                <a:gd name="connsiteX13" fmla="*/ 1870824 w 2582561"/>
                <a:gd name="connsiteY13" fmla="*/ 2006234 h 2057740"/>
                <a:gd name="connsiteX14" fmla="*/ 1392797 w 2582561"/>
                <a:gd name="connsiteY14" fmla="*/ 2057486 h 2057740"/>
                <a:gd name="connsiteX15" fmla="*/ 923086 w 2582561"/>
                <a:gd name="connsiteY15" fmla="*/ 1991945 h 2057740"/>
                <a:gd name="connsiteX16" fmla="*/ 546849 w 2582561"/>
                <a:gd name="connsiteY16" fmla="*/ 1844308 h 2057740"/>
                <a:gd name="connsiteX17" fmla="*/ 299199 w 2582561"/>
                <a:gd name="connsiteY17" fmla="*/ 1763346 h 2057740"/>
                <a:gd name="connsiteX18" fmla="*/ 151561 w 2582561"/>
                <a:gd name="connsiteY18" fmla="*/ 1782396 h 2057740"/>
                <a:gd name="connsiteX19" fmla="*/ 11001 w 2582561"/>
                <a:gd name="connsiteY19" fmla="*/ 1993744 h 2057740"/>
                <a:gd name="connsiteX20" fmla="*/ 18211 w 2582561"/>
                <a:gd name="connsiteY20" fmla="*/ 1730008 h 2057740"/>
                <a:gd name="connsiteX21" fmla="*/ 32498 w 2582561"/>
                <a:gd name="connsiteY21" fmla="*/ 1158508 h 2057740"/>
                <a:gd name="connsiteX22" fmla="*/ 135922 w 2582561"/>
                <a:gd name="connsiteY22" fmla="*/ 801678 h 2057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582561" h="2057740">
                  <a:moveTo>
                    <a:pt x="135922" y="801678"/>
                  </a:moveTo>
                  <a:cubicBezTo>
                    <a:pt x="183547" y="693728"/>
                    <a:pt x="237854" y="604530"/>
                    <a:pt x="318248" y="510808"/>
                  </a:cubicBezTo>
                  <a:cubicBezTo>
                    <a:pt x="398642" y="417086"/>
                    <a:pt x="492080" y="321897"/>
                    <a:pt x="618286" y="239347"/>
                  </a:cubicBezTo>
                  <a:cubicBezTo>
                    <a:pt x="775674" y="117050"/>
                    <a:pt x="947989" y="80288"/>
                    <a:pt x="1075486" y="44084"/>
                  </a:cubicBezTo>
                  <a:cubicBezTo>
                    <a:pt x="1202983" y="7880"/>
                    <a:pt x="1301251" y="8892"/>
                    <a:pt x="1388034" y="3071"/>
                  </a:cubicBezTo>
                  <a:cubicBezTo>
                    <a:pt x="1474817" y="-2750"/>
                    <a:pt x="1522864" y="-59"/>
                    <a:pt x="1596185" y="9158"/>
                  </a:cubicBezTo>
                  <a:cubicBezTo>
                    <a:pt x="1669506" y="18375"/>
                    <a:pt x="1753878" y="38793"/>
                    <a:pt x="1827961" y="58372"/>
                  </a:cubicBezTo>
                  <a:cubicBezTo>
                    <a:pt x="1902044" y="77951"/>
                    <a:pt x="1967660" y="101233"/>
                    <a:pt x="2037510" y="139333"/>
                  </a:cubicBezTo>
                  <a:cubicBezTo>
                    <a:pt x="2107360" y="177433"/>
                    <a:pt x="2179592" y="221883"/>
                    <a:pt x="2247061" y="286971"/>
                  </a:cubicBezTo>
                  <a:cubicBezTo>
                    <a:pt x="2314530" y="352059"/>
                    <a:pt x="2377604" y="404386"/>
                    <a:pt x="2432799" y="533033"/>
                  </a:cubicBezTo>
                  <a:cubicBezTo>
                    <a:pt x="2507044" y="661680"/>
                    <a:pt x="2569501" y="898515"/>
                    <a:pt x="2578232" y="1058853"/>
                  </a:cubicBezTo>
                  <a:cubicBezTo>
                    <a:pt x="2586963" y="1219191"/>
                    <a:pt x="2587211" y="1391931"/>
                    <a:pt x="2532810" y="1520459"/>
                  </a:cubicBezTo>
                  <a:cubicBezTo>
                    <a:pt x="2478409" y="1648987"/>
                    <a:pt x="2401842" y="1749059"/>
                    <a:pt x="2285161" y="1830021"/>
                  </a:cubicBezTo>
                  <a:cubicBezTo>
                    <a:pt x="2168480" y="1910984"/>
                    <a:pt x="2021933" y="1966736"/>
                    <a:pt x="1870824" y="2006234"/>
                  </a:cubicBezTo>
                  <a:cubicBezTo>
                    <a:pt x="1719715" y="2045732"/>
                    <a:pt x="1550753" y="2059867"/>
                    <a:pt x="1392797" y="2057486"/>
                  </a:cubicBezTo>
                  <a:cubicBezTo>
                    <a:pt x="1234841" y="2055105"/>
                    <a:pt x="1072809" y="2013981"/>
                    <a:pt x="923086" y="1991945"/>
                  </a:cubicBezTo>
                  <a:cubicBezTo>
                    <a:pt x="773363" y="1969909"/>
                    <a:pt x="650830" y="1863358"/>
                    <a:pt x="546849" y="1844308"/>
                  </a:cubicBezTo>
                  <a:cubicBezTo>
                    <a:pt x="442868" y="1815733"/>
                    <a:pt x="352380" y="1777633"/>
                    <a:pt x="299199" y="1763346"/>
                  </a:cubicBezTo>
                  <a:cubicBezTo>
                    <a:pt x="239668" y="1766521"/>
                    <a:pt x="193630" y="1761758"/>
                    <a:pt x="151561" y="1782396"/>
                  </a:cubicBezTo>
                  <a:cubicBezTo>
                    <a:pt x="109492" y="1803034"/>
                    <a:pt x="38782" y="2003269"/>
                    <a:pt x="11001" y="1993744"/>
                  </a:cubicBezTo>
                  <a:cubicBezTo>
                    <a:pt x="-16780" y="1984219"/>
                    <a:pt x="16624" y="1865739"/>
                    <a:pt x="18211" y="1730008"/>
                  </a:cubicBezTo>
                  <a:cubicBezTo>
                    <a:pt x="19798" y="1594277"/>
                    <a:pt x="12880" y="1313230"/>
                    <a:pt x="32498" y="1158508"/>
                  </a:cubicBezTo>
                  <a:cubicBezTo>
                    <a:pt x="52116" y="1003786"/>
                    <a:pt x="88297" y="909628"/>
                    <a:pt x="135922" y="801678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80"/>
              <a:endParaRPr lang="en-US" sz="216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="" xmlns:a16="http://schemas.microsoft.com/office/drawing/2014/main" id="{75047A37-64F0-4FA5-A14B-268E56876353}"/>
              </a:ext>
            </a:extLst>
          </p:cNvPr>
          <p:cNvGrpSpPr/>
          <p:nvPr/>
        </p:nvGrpSpPr>
        <p:grpSpPr>
          <a:xfrm rot="4188297">
            <a:off x="8104231" y="2910751"/>
            <a:ext cx="3705875" cy="2875360"/>
            <a:chOff x="8905668" y="770922"/>
            <a:chExt cx="2564558" cy="2058872"/>
          </a:xfrm>
          <a:solidFill>
            <a:schemeClr val="accent1">
              <a:lumMod val="75000"/>
            </a:schemeClr>
          </a:solidFill>
        </p:grpSpPr>
        <p:sp>
          <p:nvSpPr>
            <p:cNvPr id="67" name="Oval 2">
              <a:extLst>
                <a:ext uri="{FF2B5EF4-FFF2-40B4-BE49-F238E27FC236}">
                  <a16:creationId xmlns="" xmlns:a16="http://schemas.microsoft.com/office/drawing/2014/main" id="{3197912C-70A4-4D65-8FB3-A12FFB836475}"/>
                </a:ext>
              </a:extLst>
            </p:cNvPr>
            <p:cNvSpPr/>
            <p:nvPr/>
          </p:nvSpPr>
          <p:spPr>
            <a:xfrm>
              <a:off x="8905668" y="770922"/>
              <a:ext cx="2564558" cy="2058872"/>
            </a:xfrm>
            <a:custGeom>
              <a:avLst/>
              <a:gdLst>
                <a:gd name="connsiteX0" fmla="*/ 0 w 2456597"/>
                <a:gd name="connsiteY0" fmla="*/ 1098645 h 2197289"/>
                <a:gd name="connsiteX1" fmla="*/ 1228299 w 2456597"/>
                <a:gd name="connsiteY1" fmla="*/ 0 h 2197289"/>
                <a:gd name="connsiteX2" fmla="*/ 2456598 w 2456597"/>
                <a:gd name="connsiteY2" fmla="*/ 1098645 h 2197289"/>
                <a:gd name="connsiteX3" fmla="*/ 1228299 w 2456597"/>
                <a:gd name="connsiteY3" fmla="*/ 2197290 h 2197289"/>
                <a:gd name="connsiteX4" fmla="*/ 0 w 2456597"/>
                <a:gd name="connsiteY4" fmla="*/ 1098645 h 2197289"/>
                <a:gd name="connsiteX0" fmla="*/ 0 w 2456598"/>
                <a:gd name="connsiteY0" fmla="*/ 1065307 h 2163952"/>
                <a:gd name="connsiteX1" fmla="*/ 1228299 w 2456598"/>
                <a:gd name="connsiteY1" fmla="*/ 0 h 2163952"/>
                <a:gd name="connsiteX2" fmla="*/ 2456598 w 2456598"/>
                <a:gd name="connsiteY2" fmla="*/ 1065307 h 2163952"/>
                <a:gd name="connsiteX3" fmla="*/ 1228299 w 2456598"/>
                <a:gd name="connsiteY3" fmla="*/ 2163952 h 2163952"/>
                <a:gd name="connsiteX4" fmla="*/ 0 w 2456598"/>
                <a:gd name="connsiteY4" fmla="*/ 1065307 h 2163952"/>
                <a:gd name="connsiteX0" fmla="*/ 0 w 2456598"/>
                <a:gd name="connsiteY0" fmla="*/ 1065307 h 2106802"/>
                <a:gd name="connsiteX1" fmla="*/ 1228299 w 2456598"/>
                <a:gd name="connsiteY1" fmla="*/ 0 h 2106802"/>
                <a:gd name="connsiteX2" fmla="*/ 2456598 w 2456598"/>
                <a:gd name="connsiteY2" fmla="*/ 1065307 h 2106802"/>
                <a:gd name="connsiteX3" fmla="*/ 1228299 w 2456598"/>
                <a:gd name="connsiteY3" fmla="*/ 2106802 h 2106802"/>
                <a:gd name="connsiteX4" fmla="*/ 0 w 2456598"/>
                <a:gd name="connsiteY4" fmla="*/ 1065307 h 2106802"/>
                <a:gd name="connsiteX0" fmla="*/ 0 w 2456598"/>
                <a:gd name="connsiteY0" fmla="*/ 1065307 h 2106802"/>
                <a:gd name="connsiteX1" fmla="*/ 1228299 w 2456598"/>
                <a:gd name="connsiteY1" fmla="*/ 0 h 2106802"/>
                <a:gd name="connsiteX2" fmla="*/ 2456598 w 2456598"/>
                <a:gd name="connsiteY2" fmla="*/ 1065307 h 2106802"/>
                <a:gd name="connsiteX3" fmla="*/ 1228299 w 2456598"/>
                <a:gd name="connsiteY3" fmla="*/ 2106802 h 2106802"/>
                <a:gd name="connsiteX4" fmla="*/ 0 w 2456598"/>
                <a:gd name="connsiteY4" fmla="*/ 1065307 h 2106802"/>
                <a:gd name="connsiteX0" fmla="*/ 0 w 2467693"/>
                <a:gd name="connsiteY0" fmla="*/ 1065307 h 2106802"/>
                <a:gd name="connsiteX1" fmla="*/ 1228299 w 2467693"/>
                <a:gd name="connsiteY1" fmla="*/ 0 h 2106802"/>
                <a:gd name="connsiteX2" fmla="*/ 2456598 w 2467693"/>
                <a:gd name="connsiteY2" fmla="*/ 1065307 h 2106802"/>
                <a:gd name="connsiteX3" fmla="*/ 1228299 w 2467693"/>
                <a:gd name="connsiteY3" fmla="*/ 2106802 h 2106802"/>
                <a:gd name="connsiteX4" fmla="*/ 0 w 2467693"/>
                <a:gd name="connsiteY4" fmla="*/ 1065307 h 2106802"/>
                <a:gd name="connsiteX0" fmla="*/ 0 w 2467624"/>
                <a:gd name="connsiteY0" fmla="*/ 1065307 h 2073465"/>
                <a:gd name="connsiteX1" fmla="*/ 1228299 w 2467624"/>
                <a:gd name="connsiteY1" fmla="*/ 0 h 2073465"/>
                <a:gd name="connsiteX2" fmla="*/ 2456598 w 2467624"/>
                <a:gd name="connsiteY2" fmla="*/ 1065307 h 2073465"/>
                <a:gd name="connsiteX3" fmla="*/ 1223537 w 2467624"/>
                <a:gd name="connsiteY3" fmla="*/ 2073465 h 2073465"/>
                <a:gd name="connsiteX4" fmla="*/ 0 w 2467624"/>
                <a:gd name="connsiteY4" fmla="*/ 1065307 h 2073465"/>
                <a:gd name="connsiteX0" fmla="*/ 0 w 2467624"/>
                <a:gd name="connsiteY0" fmla="*/ 1065307 h 2073465"/>
                <a:gd name="connsiteX1" fmla="*/ 1228299 w 2467624"/>
                <a:gd name="connsiteY1" fmla="*/ 0 h 2073465"/>
                <a:gd name="connsiteX2" fmla="*/ 2456598 w 2467624"/>
                <a:gd name="connsiteY2" fmla="*/ 1065307 h 2073465"/>
                <a:gd name="connsiteX3" fmla="*/ 1223537 w 2467624"/>
                <a:gd name="connsiteY3" fmla="*/ 2073465 h 2073465"/>
                <a:gd name="connsiteX4" fmla="*/ 0 w 2467624"/>
                <a:gd name="connsiteY4" fmla="*/ 1065307 h 2073465"/>
                <a:gd name="connsiteX0" fmla="*/ 0 w 2467624"/>
                <a:gd name="connsiteY0" fmla="*/ 1065307 h 2073465"/>
                <a:gd name="connsiteX1" fmla="*/ 1228299 w 2467624"/>
                <a:gd name="connsiteY1" fmla="*/ 0 h 2073465"/>
                <a:gd name="connsiteX2" fmla="*/ 2456598 w 2467624"/>
                <a:gd name="connsiteY2" fmla="*/ 1065307 h 2073465"/>
                <a:gd name="connsiteX3" fmla="*/ 1223537 w 2467624"/>
                <a:gd name="connsiteY3" fmla="*/ 2073465 h 2073465"/>
                <a:gd name="connsiteX4" fmla="*/ 0 w 2467624"/>
                <a:gd name="connsiteY4" fmla="*/ 1065307 h 2073465"/>
                <a:gd name="connsiteX0" fmla="*/ 0 w 2467624"/>
                <a:gd name="connsiteY0" fmla="*/ 1065307 h 2073465"/>
                <a:gd name="connsiteX1" fmla="*/ 1228299 w 2467624"/>
                <a:gd name="connsiteY1" fmla="*/ 0 h 2073465"/>
                <a:gd name="connsiteX2" fmla="*/ 2456598 w 2467624"/>
                <a:gd name="connsiteY2" fmla="*/ 1065307 h 2073465"/>
                <a:gd name="connsiteX3" fmla="*/ 1223537 w 2467624"/>
                <a:gd name="connsiteY3" fmla="*/ 2073465 h 2073465"/>
                <a:gd name="connsiteX4" fmla="*/ 0 w 2467624"/>
                <a:gd name="connsiteY4" fmla="*/ 1065307 h 2073465"/>
                <a:gd name="connsiteX0" fmla="*/ 0 w 2458338"/>
                <a:gd name="connsiteY0" fmla="*/ 1065307 h 2073465"/>
                <a:gd name="connsiteX1" fmla="*/ 1228299 w 2458338"/>
                <a:gd name="connsiteY1" fmla="*/ 0 h 2073465"/>
                <a:gd name="connsiteX2" fmla="*/ 2456598 w 2458338"/>
                <a:gd name="connsiteY2" fmla="*/ 1065307 h 2073465"/>
                <a:gd name="connsiteX3" fmla="*/ 1223537 w 2458338"/>
                <a:gd name="connsiteY3" fmla="*/ 2073465 h 2073465"/>
                <a:gd name="connsiteX4" fmla="*/ 0 w 2458338"/>
                <a:gd name="connsiteY4" fmla="*/ 1065307 h 2073465"/>
                <a:gd name="connsiteX0" fmla="*/ 0 w 2458338"/>
                <a:gd name="connsiteY0" fmla="*/ 1065307 h 2073465"/>
                <a:gd name="connsiteX1" fmla="*/ 1228299 w 2458338"/>
                <a:gd name="connsiteY1" fmla="*/ 0 h 2073465"/>
                <a:gd name="connsiteX2" fmla="*/ 2456598 w 2458338"/>
                <a:gd name="connsiteY2" fmla="*/ 1065307 h 2073465"/>
                <a:gd name="connsiteX3" fmla="*/ 1223537 w 2458338"/>
                <a:gd name="connsiteY3" fmla="*/ 2073465 h 2073465"/>
                <a:gd name="connsiteX4" fmla="*/ 0 w 2458338"/>
                <a:gd name="connsiteY4" fmla="*/ 1065307 h 2073465"/>
                <a:gd name="connsiteX0" fmla="*/ 0 w 2458338"/>
                <a:gd name="connsiteY0" fmla="*/ 1065307 h 2073465"/>
                <a:gd name="connsiteX1" fmla="*/ 1228299 w 2458338"/>
                <a:gd name="connsiteY1" fmla="*/ 0 h 2073465"/>
                <a:gd name="connsiteX2" fmla="*/ 2456598 w 2458338"/>
                <a:gd name="connsiteY2" fmla="*/ 1065307 h 2073465"/>
                <a:gd name="connsiteX3" fmla="*/ 1223537 w 2458338"/>
                <a:gd name="connsiteY3" fmla="*/ 2073465 h 2073465"/>
                <a:gd name="connsiteX4" fmla="*/ 0 w 2458338"/>
                <a:gd name="connsiteY4" fmla="*/ 1065307 h 2073465"/>
                <a:gd name="connsiteX0" fmla="*/ 0 w 2458338"/>
                <a:gd name="connsiteY0" fmla="*/ 1036732 h 2044890"/>
                <a:gd name="connsiteX1" fmla="*/ 1228299 w 2458338"/>
                <a:gd name="connsiteY1" fmla="*/ 0 h 2044890"/>
                <a:gd name="connsiteX2" fmla="*/ 2456598 w 2458338"/>
                <a:gd name="connsiteY2" fmla="*/ 1036732 h 2044890"/>
                <a:gd name="connsiteX3" fmla="*/ 1223537 w 2458338"/>
                <a:gd name="connsiteY3" fmla="*/ 2044890 h 2044890"/>
                <a:gd name="connsiteX4" fmla="*/ 0 w 2458338"/>
                <a:gd name="connsiteY4" fmla="*/ 1036732 h 2044890"/>
                <a:gd name="connsiteX0" fmla="*/ 0 w 2476875"/>
                <a:gd name="connsiteY0" fmla="*/ 782231 h 2050931"/>
                <a:gd name="connsiteX1" fmla="*/ 1247349 w 2476875"/>
                <a:gd name="connsiteY1" fmla="*/ 2674 h 2050931"/>
                <a:gd name="connsiteX2" fmla="*/ 2475648 w 2476875"/>
                <a:gd name="connsiteY2" fmla="*/ 1039406 h 2050931"/>
                <a:gd name="connsiteX3" fmla="*/ 1242587 w 2476875"/>
                <a:gd name="connsiteY3" fmla="*/ 2047564 h 2050931"/>
                <a:gd name="connsiteX4" fmla="*/ 0 w 2476875"/>
                <a:gd name="connsiteY4" fmla="*/ 782231 h 2050931"/>
                <a:gd name="connsiteX0" fmla="*/ 116683 w 2593540"/>
                <a:gd name="connsiteY0" fmla="*/ 782008 h 2083560"/>
                <a:gd name="connsiteX1" fmla="*/ 1364032 w 2593540"/>
                <a:gd name="connsiteY1" fmla="*/ 2451 h 2083560"/>
                <a:gd name="connsiteX2" fmla="*/ 2592331 w 2593540"/>
                <a:gd name="connsiteY2" fmla="*/ 1039183 h 2083560"/>
                <a:gd name="connsiteX3" fmla="*/ 1359270 w 2593540"/>
                <a:gd name="connsiteY3" fmla="*/ 2047341 h 2083560"/>
                <a:gd name="connsiteX4" fmla="*/ 194235 w 2593540"/>
                <a:gd name="connsiteY4" fmla="*/ 1757964 h 2083560"/>
                <a:gd name="connsiteX5" fmla="*/ 116683 w 2593540"/>
                <a:gd name="connsiteY5" fmla="*/ 782008 h 2083560"/>
                <a:gd name="connsiteX0" fmla="*/ 116683 w 2623856"/>
                <a:gd name="connsiteY0" fmla="*/ 782008 h 2048002"/>
                <a:gd name="connsiteX1" fmla="*/ 1364032 w 2623856"/>
                <a:gd name="connsiteY1" fmla="*/ 2451 h 2048002"/>
                <a:gd name="connsiteX2" fmla="*/ 2592331 w 2623856"/>
                <a:gd name="connsiteY2" fmla="*/ 1039183 h 2048002"/>
                <a:gd name="connsiteX3" fmla="*/ 2265922 w 2623856"/>
                <a:gd name="connsiteY3" fmla="*/ 1810351 h 2048002"/>
                <a:gd name="connsiteX4" fmla="*/ 1359270 w 2623856"/>
                <a:gd name="connsiteY4" fmla="*/ 2047341 h 2048002"/>
                <a:gd name="connsiteX5" fmla="*/ 194235 w 2623856"/>
                <a:gd name="connsiteY5" fmla="*/ 1757964 h 2048002"/>
                <a:gd name="connsiteX6" fmla="*/ 116683 w 2623856"/>
                <a:gd name="connsiteY6" fmla="*/ 782008 h 2048002"/>
                <a:gd name="connsiteX0" fmla="*/ 116683 w 2594326"/>
                <a:gd name="connsiteY0" fmla="*/ 801823 h 2067817"/>
                <a:gd name="connsiteX1" fmla="*/ 1364032 w 2594326"/>
                <a:gd name="connsiteY1" fmla="*/ 22266 h 2067817"/>
                <a:gd name="connsiteX2" fmla="*/ 2227822 w 2594326"/>
                <a:gd name="connsiteY2" fmla="*/ 287116 h 2067817"/>
                <a:gd name="connsiteX3" fmla="*/ 2592331 w 2594326"/>
                <a:gd name="connsiteY3" fmla="*/ 1058998 h 2067817"/>
                <a:gd name="connsiteX4" fmla="*/ 2265922 w 2594326"/>
                <a:gd name="connsiteY4" fmla="*/ 1830166 h 2067817"/>
                <a:gd name="connsiteX5" fmla="*/ 1359270 w 2594326"/>
                <a:gd name="connsiteY5" fmla="*/ 2067156 h 2067817"/>
                <a:gd name="connsiteX6" fmla="*/ 194235 w 2594326"/>
                <a:gd name="connsiteY6" fmla="*/ 1777779 h 2067817"/>
                <a:gd name="connsiteX7" fmla="*/ 116683 w 2594326"/>
                <a:gd name="connsiteY7" fmla="*/ 801823 h 2067817"/>
                <a:gd name="connsiteX0" fmla="*/ 64270 w 2541913"/>
                <a:gd name="connsiteY0" fmla="*/ 780019 h 2046013"/>
                <a:gd name="connsiteX1" fmla="*/ 546634 w 2541913"/>
                <a:gd name="connsiteY1" fmla="*/ 217688 h 2046013"/>
                <a:gd name="connsiteX2" fmla="*/ 1311619 w 2541913"/>
                <a:gd name="connsiteY2" fmla="*/ 462 h 2046013"/>
                <a:gd name="connsiteX3" fmla="*/ 2175409 w 2541913"/>
                <a:gd name="connsiteY3" fmla="*/ 265312 h 2046013"/>
                <a:gd name="connsiteX4" fmla="*/ 2539918 w 2541913"/>
                <a:gd name="connsiteY4" fmla="*/ 1037194 h 2046013"/>
                <a:gd name="connsiteX5" fmla="*/ 2213509 w 2541913"/>
                <a:gd name="connsiteY5" fmla="*/ 1808362 h 2046013"/>
                <a:gd name="connsiteX6" fmla="*/ 1306857 w 2541913"/>
                <a:gd name="connsiteY6" fmla="*/ 2045352 h 2046013"/>
                <a:gd name="connsiteX7" fmla="*/ 141822 w 2541913"/>
                <a:gd name="connsiteY7" fmla="*/ 1755975 h 2046013"/>
                <a:gd name="connsiteX8" fmla="*/ 64270 w 2541913"/>
                <a:gd name="connsiteY8" fmla="*/ 780019 h 2046013"/>
                <a:gd name="connsiteX0" fmla="*/ 64270 w 2541913"/>
                <a:gd name="connsiteY0" fmla="*/ 793407 h 2059401"/>
                <a:gd name="connsiteX1" fmla="*/ 546634 w 2541913"/>
                <a:gd name="connsiteY1" fmla="*/ 231076 h 2059401"/>
                <a:gd name="connsiteX2" fmla="*/ 1311619 w 2541913"/>
                <a:gd name="connsiteY2" fmla="*/ 13850 h 2059401"/>
                <a:gd name="connsiteX3" fmla="*/ 1756309 w 2541913"/>
                <a:gd name="connsiteY3" fmla="*/ 50101 h 2059401"/>
                <a:gd name="connsiteX4" fmla="*/ 2175409 w 2541913"/>
                <a:gd name="connsiteY4" fmla="*/ 278700 h 2059401"/>
                <a:gd name="connsiteX5" fmla="*/ 2539918 w 2541913"/>
                <a:gd name="connsiteY5" fmla="*/ 1050582 h 2059401"/>
                <a:gd name="connsiteX6" fmla="*/ 2213509 w 2541913"/>
                <a:gd name="connsiteY6" fmla="*/ 1821750 h 2059401"/>
                <a:gd name="connsiteX7" fmla="*/ 1306857 w 2541913"/>
                <a:gd name="connsiteY7" fmla="*/ 2058740 h 2059401"/>
                <a:gd name="connsiteX8" fmla="*/ 141822 w 2541913"/>
                <a:gd name="connsiteY8" fmla="*/ 1769363 h 2059401"/>
                <a:gd name="connsiteX9" fmla="*/ 64270 w 2541913"/>
                <a:gd name="connsiteY9" fmla="*/ 793407 h 2059401"/>
                <a:gd name="connsiteX0" fmla="*/ 64270 w 2541913"/>
                <a:gd name="connsiteY0" fmla="*/ 783312 h 2049306"/>
                <a:gd name="connsiteX1" fmla="*/ 546634 w 2541913"/>
                <a:gd name="connsiteY1" fmla="*/ 220981 h 2049306"/>
                <a:gd name="connsiteX2" fmla="*/ 1003834 w 2541913"/>
                <a:gd name="connsiteY2" fmla="*/ 25718 h 2049306"/>
                <a:gd name="connsiteX3" fmla="*/ 1311619 w 2541913"/>
                <a:gd name="connsiteY3" fmla="*/ 3755 h 2049306"/>
                <a:gd name="connsiteX4" fmla="*/ 1756309 w 2541913"/>
                <a:gd name="connsiteY4" fmla="*/ 40006 h 2049306"/>
                <a:gd name="connsiteX5" fmla="*/ 2175409 w 2541913"/>
                <a:gd name="connsiteY5" fmla="*/ 268605 h 2049306"/>
                <a:gd name="connsiteX6" fmla="*/ 2539918 w 2541913"/>
                <a:gd name="connsiteY6" fmla="*/ 1040487 h 2049306"/>
                <a:gd name="connsiteX7" fmla="*/ 2213509 w 2541913"/>
                <a:gd name="connsiteY7" fmla="*/ 1811655 h 2049306"/>
                <a:gd name="connsiteX8" fmla="*/ 1306857 w 2541913"/>
                <a:gd name="connsiteY8" fmla="*/ 2048645 h 2049306"/>
                <a:gd name="connsiteX9" fmla="*/ 141822 w 2541913"/>
                <a:gd name="connsiteY9" fmla="*/ 1759268 h 2049306"/>
                <a:gd name="connsiteX10" fmla="*/ 64270 w 2541913"/>
                <a:gd name="connsiteY10" fmla="*/ 783312 h 2049306"/>
                <a:gd name="connsiteX0" fmla="*/ 64270 w 2542128"/>
                <a:gd name="connsiteY0" fmla="*/ 783312 h 2049306"/>
                <a:gd name="connsiteX1" fmla="*/ 546634 w 2542128"/>
                <a:gd name="connsiteY1" fmla="*/ 220981 h 2049306"/>
                <a:gd name="connsiteX2" fmla="*/ 1003834 w 2542128"/>
                <a:gd name="connsiteY2" fmla="*/ 25718 h 2049306"/>
                <a:gd name="connsiteX3" fmla="*/ 1311619 w 2542128"/>
                <a:gd name="connsiteY3" fmla="*/ 3755 h 2049306"/>
                <a:gd name="connsiteX4" fmla="*/ 1756309 w 2542128"/>
                <a:gd name="connsiteY4" fmla="*/ 40006 h 2049306"/>
                <a:gd name="connsiteX5" fmla="*/ 2175409 w 2542128"/>
                <a:gd name="connsiteY5" fmla="*/ 268605 h 2049306"/>
                <a:gd name="connsiteX6" fmla="*/ 2370672 w 2542128"/>
                <a:gd name="connsiteY6" fmla="*/ 511492 h 2049306"/>
                <a:gd name="connsiteX7" fmla="*/ 2539918 w 2542128"/>
                <a:gd name="connsiteY7" fmla="*/ 1040487 h 2049306"/>
                <a:gd name="connsiteX8" fmla="*/ 2213509 w 2542128"/>
                <a:gd name="connsiteY8" fmla="*/ 1811655 h 2049306"/>
                <a:gd name="connsiteX9" fmla="*/ 1306857 w 2542128"/>
                <a:gd name="connsiteY9" fmla="*/ 2048645 h 2049306"/>
                <a:gd name="connsiteX10" fmla="*/ 141822 w 2542128"/>
                <a:gd name="connsiteY10" fmla="*/ 1759268 h 2049306"/>
                <a:gd name="connsiteX11" fmla="*/ 64270 w 2542128"/>
                <a:gd name="connsiteY11" fmla="*/ 783312 h 2049306"/>
                <a:gd name="connsiteX0" fmla="*/ 64270 w 2542128"/>
                <a:gd name="connsiteY0" fmla="*/ 799019 h 2065013"/>
                <a:gd name="connsiteX1" fmla="*/ 546634 w 2542128"/>
                <a:gd name="connsiteY1" fmla="*/ 236688 h 2065013"/>
                <a:gd name="connsiteX2" fmla="*/ 1003834 w 2542128"/>
                <a:gd name="connsiteY2" fmla="*/ 41425 h 2065013"/>
                <a:gd name="connsiteX3" fmla="*/ 1316382 w 2542128"/>
                <a:gd name="connsiteY3" fmla="*/ 412 h 2065013"/>
                <a:gd name="connsiteX4" fmla="*/ 1756309 w 2542128"/>
                <a:gd name="connsiteY4" fmla="*/ 55713 h 2065013"/>
                <a:gd name="connsiteX5" fmla="*/ 2175409 w 2542128"/>
                <a:gd name="connsiteY5" fmla="*/ 284312 h 2065013"/>
                <a:gd name="connsiteX6" fmla="*/ 2370672 w 2542128"/>
                <a:gd name="connsiteY6" fmla="*/ 527199 h 2065013"/>
                <a:gd name="connsiteX7" fmla="*/ 2539918 w 2542128"/>
                <a:gd name="connsiteY7" fmla="*/ 1056194 h 2065013"/>
                <a:gd name="connsiteX8" fmla="*/ 2213509 w 2542128"/>
                <a:gd name="connsiteY8" fmla="*/ 1827362 h 2065013"/>
                <a:gd name="connsiteX9" fmla="*/ 1306857 w 2542128"/>
                <a:gd name="connsiteY9" fmla="*/ 2064352 h 2065013"/>
                <a:gd name="connsiteX10" fmla="*/ 141822 w 2542128"/>
                <a:gd name="connsiteY10" fmla="*/ 1774975 h 2065013"/>
                <a:gd name="connsiteX11" fmla="*/ 64270 w 2542128"/>
                <a:gd name="connsiteY11" fmla="*/ 799019 h 2065013"/>
                <a:gd name="connsiteX0" fmla="*/ 64270 w 2541309"/>
                <a:gd name="connsiteY0" fmla="*/ 799019 h 2064717"/>
                <a:gd name="connsiteX1" fmla="*/ 546634 w 2541309"/>
                <a:gd name="connsiteY1" fmla="*/ 236688 h 2064717"/>
                <a:gd name="connsiteX2" fmla="*/ 1003834 w 2541309"/>
                <a:gd name="connsiteY2" fmla="*/ 41425 h 2064717"/>
                <a:gd name="connsiteX3" fmla="*/ 1316382 w 2541309"/>
                <a:gd name="connsiteY3" fmla="*/ 412 h 2064717"/>
                <a:gd name="connsiteX4" fmla="*/ 1756309 w 2541309"/>
                <a:gd name="connsiteY4" fmla="*/ 55713 h 2064717"/>
                <a:gd name="connsiteX5" fmla="*/ 2175409 w 2541309"/>
                <a:gd name="connsiteY5" fmla="*/ 284312 h 2064717"/>
                <a:gd name="connsiteX6" fmla="*/ 2370672 w 2541309"/>
                <a:gd name="connsiteY6" fmla="*/ 527199 h 2064717"/>
                <a:gd name="connsiteX7" fmla="*/ 2539918 w 2541309"/>
                <a:gd name="connsiteY7" fmla="*/ 1056194 h 2064717"/>
                <a:gd name="connsiteX8" fmla="*/ 2461158 w 2541309"/>
                <a:gd name="connsiteY8" fmla="*/ 1517800 h 2064717"/>
                <a:gd name="connsiteX9" fmla="*/ 2213509 w 2541309"/>
                <a:gd name="connsiteY9" fmla="*/ 1827362 h 2064717"/>
                <a:gd name="connsiteX10" fmla="*/ 1306857 w 2541309"/>
                <a:gd name="connsiteY10" fmla="*/ 2064352 h 2064717"/>
                <a:gd name="connsiteX11" fmla="*/ 141822 w 2541309"/>
                <a:gd name="connsiteY11" fmla="*/ 1774975 h 2064717"/>
                <a:gd name="connsiteX12" fmla="*/ 64270 w 2541309"/>
                <a:gd name="connsiteY12" fmla="*/ 799019 h 2064717"/>
                <a:gd name="connsiteX0" fmla="*/ 64270 w 2541309"/>
                <a:gd name="connsiteY0" fmla="*/ 799019 h 2087144"/>
                <a:gd name="connsiteX1" fmla="*/ 546634 w 2541309"/>
                <a:gd name="connsiteY1" fmla="*/ 236688 h 2087144"/>
                <a:gd name="connsiteX2" fmla="*/ 1003834 w 2541309"/>
                <a:gd name="connsiteY2" fmla="*/ 41425 h 2087144"/>
                <a:gd name="connsiteX3" fmla="*/ 1316382 w 2541309"/>
                <a:gd name="connsiteY3" fmla="*/ 412 h 2087144"/>
                <a:gd name="connsiteX4" fmla="*/ 1756309 w 2541309"/>
                <a:gd name="connsiteY4" fmla="*/ 55713 h 2087144"/>
                <a:gd name="connsiteX5" fmla="*/ 2175409 w 2541309"/>
                <a:gd name="connsiteY5" fmla="*/ 284312 h 2087144"/>
                <a:gd name="connsiteX6" fmla="*/ 2370672 w 2541309"/>
                <a:gd name="connsiteY6" fmla="*/ 527199 h 2087144"/>
                <a:gd name="connsiteX7" fmla="*/ 2539918 w 2541309"/>
                <a:gd name="connsiteY7" fmla="*/ 1056194 h 2087144"/>
                <a:gd name="connsiteX8" fmla="*/ 2461158 w 2541309"/>
                <a:gd name="connsiteY8" fmla="*/ 1517800 h 2087144"/>
                <a:gd name="connsiteX9" fmla="*/ 2213509 w 2541309"/>
                <a:gd name="connsiteY9" fmla="*/ 1827362 h 2087144"/>
                <a:gd name="connsiteX10" fmla="*/ 1799172 w 2541309"/>
                <a:gd name="connsiteY10" fmla="*/ 2041675 h 2087144"/>
                <a:gd name="connsiteX11" fmla="*/ 1306857 w 2541309"/>
                <a:gd name="connsiteY11" fmla="*/ 2064352 h 2087144"/>
                <a:gd name="connsiteX12" fmla="*/ 141822 w 2541309"/>
                <a:gd name="connsiteY12" fmla="*/ 1774975 h 2087144"/>
                <a:gd name="connsiteX13" fmla="*/ 64270 w 2541309"/>
                <a:gd name="connsiteY13" fmla="*/ 799019 h 2087144"/>
                <a:gd name="connsiteX0" fmla="*/ 64270 w 2541309"/>
                <a:gd name="connsiteY0" fmla="*/ 799019 h 2068554"/>
                <a:gd name="connsiteX1" fmla="*/ 546634 w 2541309"/>
                <a:gd name="connsiteY1" fmla="*/ 236688 h 2068554"/>
                <a:gd name="connsiteX2" fmla="*/ 1003834 w 2541309"/>
                <a:gd name="connsiteY2" fmla="*/ 41425 h 2068554"/>
                <a:gd name="connsiteX3" fmla="*/ 1316382 w 2541309"/>
                <a:gd name="connsiteY3" fmla="*/ 412 h 2068554"/>
                <a:gd name="connsiteX4" fmla="*/ 1756309 w 2541309"/>
                <a:gd name="connsiteY4" fmla="*/ 55713 h 2068554"/>
                <a:gd name="connsiteX5" fmla="*/ 2175409 w 2541309"/>
                <a:gd name="connsiteY5" fmla="*/ 284312 h 2068554"/>
                <a:gd name="connsiteX6" fmla="*/ 2370672 w 2541309"/>
                <a:gd name="connsiteY6" fmla="*/ 527199 h 2068554"/>
                <a:gd name="connsiteX7" fmla="*/ 2539918 w 2541309"/>
                <a:gd name="connsiteY7" fmla="*/ 1056194 h 2068554"/>
                <a:gd name="connsiteX8" fmla="*/ 2461158 w 2541309"/>
                <a:gd name="connsiteY8" fmla="*/ 1517800 h 2068554"/>
                <a:gd name="connsiteX9" fmla="*/ 2213509 w 2541309"/>
                <a:gd name="connsiteY9" fmla="*/ 1827362 h 2068554"/>
                <a:gd name="connsiteX10" fmla="*/ 1799172 w 2541309"/>
                <a:gd name="connsiteY10" fmla="*/ 2041675 h 2068554"/>
                <a:gd name="connsiteX11" fmla="*/ 1306857 w 2541309"/>
                <a:gd name="connsiteY11" fmla="*/ 2064352 h 2068554"/>
                <a:gd name="connsiteX12" fmla="*/ 841909 w 2541309"/>
                <a:gd name="connsiteY12" fmla="*/ 2032149 h 2068554"/>
                <a:gd name="connsiteX13" fmla="*/ 141822 w 2541309"/>
                <a:gd name="connsiteY13" fmla="*/ 1774975 h 2068554"/>
                <a:gd name="connsiteX14" fmla="*/ 64270 w 2541309"/>
                <a:gd name="connsiteY14" fmla="*/ 799019 h 2068554"/>
                <a:gd name="connsiteX0" fmla="*/ 64270 w 2541309"/>
                <a:gd name="connsiteY0" fmla="*/ 799019 h 2083689"/>
                <a:gd name="connsiteX1" fmla="*/ 546634 w 2541309"/>
                <a:gd name="connsiteY1" fmla="*/ 236688 h 2083689"/>
                <a:gd name="connsiteX2" fmla="*/ 1003834 w 2541309"/>
                <a:gd name="connsiteY2" fmla="*/ 41425 h 2083689"/>
                <a:gd name="connsiteX3" fmla="*/ 1316382 w 2541309"/>
                <a:gd name="connsiteY3" fmla="*/ 412 h 2083689"/>
                <a:gd name="connsiteX4" fmla="*/ 1756309 w 2541309"/>
                <a:gd name="connsiteY4" fmla="*/ 55713 h 2083689"/>
                <a:gd name="connsiteX5" fmla="*/ 2175409 w 2541309"/>
                <a:gd name="connsiteY5" fmla="*/ 284312 h 2083689"/>
                <a:gd name="connsiteX6" fmla="*/ 2370672 w 2541309"/>
                <a:gd name="connsiteY6" fmla="*/ 527199 h 2083689"/>
                <a:gd name="connsiteX7" fmla="*/ 2539918 w 2541309"/>
                <a:gd name="connsiteY7" fmla="*/ 1056194 h 2083689"/>
                <a:gd name="connsiteX8" fmla="*/ 2461158 w 2541309"/>
                <a:gd name="connsiteY8" fmla="*/ 1517800 h 2083689"/>
                <a:gd name="connsiteX9" fmla="*/ 2213509 w 2541309"/>
                <a:gd name="connsiteY9" fmla="*/ 1827362 h 2083689"/>
                <a:gd name="connsiteX10" fmla="*/ 1799172 w 2541309"/>
                <a:gd name="connsiteY10" fmla="*/ 2041675 h 2083689"/>
                <a:gd name="connsiteX11" fmla="*/ 1321145 w 2541309"/>
                <a:gd name="connsiteY11" fmla="*/ 2083402 h 2083689"/>
                <a:gd name="connsiteX12" fmla="*/ 841909 w 2541309"/>
                <a:gd name="connsiteY12" fmla="*/ 2032149 h 2083689"/>
                <a:gd name="connsiteX13" fmla="*/ 141822 w 2541309"/>
                <a:gd name="connsiteY13" fmla="*/ 1774975 h 2083689"/>
                <a:gd name="connsiteX14" fmla="*/ 64270 w 2541309"/>
                <a:gd name="connsiteY14" fmla="*/ 799019 h 2083689"/>
                <a:gd name="connsiteX0" fmla="*/ 64270 w 2541309"/>
                <a:gd name="connsiteY0" fmla="*/ 799019 h 2083689"/>
                <a:gd name="connsiteX1" fmla="*/ 546634 w 2541309"/>
                <a:gd name="connsiteY1" fmla="*/ 236688 h 2083689"/>
                <a:gd name="connsiteX2" fmla="*/ 1003834 w 2541309"/>
                <a:gd name="connsiteY2" fmla="*/ 41425 h 2083689"/>
                <a:gd name="connsiteX3" fmla="*/ 1316382 w 2541309"/>
                <a:gd name="connsiteY3" fmla="*/ 412 h 2083689"/>
                <a:gd name="connsiteX4" fmla="*/ 1756309 w 2541309"/>
                <a:gd name="connsiteY4" fmla="*/ 55713 h 2083689"/>
                <a:gd name="connsiteX5" fmla="*/ 2175409 w 2541309"/>
                <a:gd name="connsiteY5" fmla="*/ 284312 h 2083689"/>
                <a:gd name="connsiteX6" fmla="*/ 2370672 w 2541309"/>
                <a:gd name="connsiteY6" fmla="*/ 527199 h 2083689"/>
                <a:gd name="connsiteX7" fmla="*/ 2539918 w 2541309"/>
                <a:gd name="connsiteY7" fmla="*/ 1056194 h 2083689"/>
                <a:gd name="connsiteX8" fmla="*/ 2461158 w 2541309"/>
                <a:gd name="connsiteY8" fmla="*/ 1517800 h 2083689"/>
                <a:gd name="connsiteX9" fmla="*/ 2213509 w 2541309"/>
                <a:gd name="connsiteY9" fmla="*/ 1827362 h 2083689"/>
                <a:gd name="connsiteX10" fmla="*/ 1799172 w 2541309"/>
                <a:gd name="connsiteY10" fmla="*/ 2041675 h 2083689"/>
                <a:gd name="connsiteX11" fmla="*/ 1321145 w 2541309"/>
                <a:gd name="connsiteY11" fmla="*/ 2083402 h 2083689"/>
                <a:gd name="connsiteX12" fmla="*/ 841909 w 2541309"/>
                <a:gd name="connsiteY12" fmla="*/ 2032149 h 2083689"/>
                <a:gd name="connsiteX13" fmla="*/ 460909 w 2541309"/>
                <a:gd name="connsiteY13" fmla="*/ 1860699 h 2083689"/>
                <a:gd name="connsiteX14" fmla="*/ 141822 w 2541309"/>
                <a:gd name="connsiteY14" fmla="*/ 1774975 h 2083689"/>
                <a:gd name="connsiteX15" fmla="*/ 64270 w 2541309"/>
                <a:gd name="connsiteY15" fmla="*/ 799019 h 2083689"/>
                <a:gd name="connsiteX0" fmla="*/ 64270 w 2541309"/>
                <a:gd name="connsiteY0" fmla="*/ 799019 h 2086216"/>
                <a:gd name="connsiteX1" fmla="*/ 546634 w 2541309"/>
                <a:gd name="connsiteY1" fmla="*/ 236688 h 2086216"/>
                <a:gd name="connsiteX2" fmla="*/ 1003834 w 2541309"/>
                <a:gd name="connsiteY2" fmla="*/ 41425 h 2086216"/>
                <a:gd name="connsiteX3" fmla="*/ 1316382 w 2541309"/>
                <a:gd name="connsiteY3" fmla="*/ 412 h 2086216"/>
                <a:gd name="connsiteX4" fmla="*/ 1756309 w 2541309"/>
                <a:gd name="connsiteY4" fmla="*/ 55713 h 2086216"/>
                <a:gd name="connsiteX5" fmla="*/ 2175409 w 2541309"/>
                <a:gd name="connsiteY5" fmla="*/ 284312 h 2086216"/>
                <a:gd name="connsiteX6" fmla="*/ 2370672 w 2541309"/>
                <a:gd name="connsiteY6" fmla="*/ 527199 h 2086216"/>
                <a:gd name="connsiteX7" fmla="*/ 2539918 w 2541309"/>
                <a:gd name="connsiteY7" fmla="*/ 1056194 h 2086216"/>
                <a:gd name="connsiteX8" fmla="*/ 2461158 w 2541309"/>
                <a:gd name="connsiteY8" fmla="*/ 1517800 h 2086216"/>
                <a:gd name="connsiteX9" fmla="*/ 2213509 w 2541309"/>
                <a:gd name="connsiteY9" fmla="*/ 1827362 h 2086216"/>
                <a:gd name="connsiteX10" fmla="*/ 1799172 w 2541309"/>
                <a:gd name="connsiteY10" fmla="*/ 2041675 h 2086216"/>
                <a:gd name="connsiteX11" fmla="*/ 1321145 w 2541309"/>
                <a:gd name="connsiteY11" fmla="*/ 2083402 h 2086216"/>
                <a:gd name="connsiteX12" fmla="*/ 851434 w 2541309"/>
                <a:gd name="connsiteY12" fmla="*/ 1989286 h 2086216"/>
                <a:gd name="connsiteX13" fmla="*/ 460909 w 2541309"/>
                <a:gd name="connsiteY13" fmla="*/ 1860699 h 2086216"/>
                <a:gd name="connsiteX14" fmla="*/ 141822 w 2541309"/>
                <a:gd name="connsiteY14" fmla="*/ 1774975 h 2086216"/>
                <a:gd name="connsiteX15" fmla="*/ 64270 w 2541309"/>
                <a:gd name="connsiteY15" fmla="*/ 799019 h 2086216"/>
                <a:gd name="connsiteX0" fmla="*/ 64270 w 2541309"/>
                <a:gd name="connsiteY0" fmla="*/ 799019 h 2066375"/>
                <a:gd name="connsiteX1" fmla="*/ 546634 w 2541309"/>
                <a:gd name="connsiteY1" fmla="*/ 236688 h 2066375"/>
                <a:gd name="connsiteX2" fmla="*/ 1003834 w 2541309"/>
                <a:gd name="connsiteY2" fmla="*/ 41425 h 2066375"/>
                <a:gd name="connsiteX3" fmla="*/ 1316382 w 2541309"/>
                <a:gd name="connsiteY3" fmla="*/ 412 h 2066375"/>
                <a:gd name="connsiteX4" fmla="*/ 1756309 w 2541309"/>
                <a:gd name="connsiteY4" fmla="*/ 55713 h 2066375"/>
                <a:gd name="connsiteX5" fmla="*/ 2175409 w 2541309"/>
                <a:gd name="connsiteY5" fmla="*/ 284312 h 2066375"/>
                <a:gd name="connsiteX6" fmla="*/ 2370672 w 2541309"/>
                <a:gd name="connsiteY6" fmla="*/ 527199 h 2066375"/>
                <a:gd name="connsiteX7" fmla="*/ 2539918 w 2541309"/>
                <a:gd name="connsiteY7" fmla="*/ 1056194 h 2066375"/>
                <a:gd name="connsiteX8" fmla="*/ 2461158 w 2541309"/>
                <a:gd name="connsiteY8" fmla="*/ 1517800 h 2066375"/>
                <a:gd name="connsiteX9" fmla="*/ 2213509 w 2541309"/>
                <a:gd name="connsiteY9" fmla="*/ 1827362 h 2066375"/>
                <a:gd name="connsiteX10" fmla="*/ 1799172 w 2541309"/>
                <a:gd name="connsiteY10" fmla="*/ 2041675 h 2066375"/>
                <a:gd name="connsiteX11" fmla="*/ 1321145 w 2541309"/>
                <a:gd name="connsiteY11" fmla="*/ 2054827 h 2066375"/>
                <a:gd name="connsiteX12" fmla="*/ 851434 w 2541309"/>
                <a:gd name="connsiteY12" fmla="*/ 1989286 h 2066375"/>
                <a:gd name="connsiteX13" fmla="*/ 460909 w 2541309"/>
                <a:gd name="connsiteY13" fmla="*/ 1860699 h 2066375"/>
                <a:gd name="connsiteX14" fmla="*/ 141822 w 2541309"/>
                <a:gd name="connsiteY14" fmla="*/ 1774975 h 2066375"/>
                <a:gd name="connsiteX15" fmla="*/ 64270 w 2541309"/>
                <a:gd name="connsiteY15" fmla="*/ 799019 h 2066375"/>
                <a:gd name="connsiteX0" fmla="*/ 64270 w 2541309"/>
                <a:gd name="connsiteY0" fmla="*/ 799019 h 2055081"/>
                <a:gd name="connsiteX1" fmla="*/ 546634 w 2541309"/>
                <a:gd name="connsiteY1" fmla="*/ 236688 h 2055081"/>
                <a:gd name="connsiteX2" fmla="*/ 1003834 w 2541309"/>
                <a:gd name="connsiteY2" fmla="*/ 41425 h 2055081"/>
                <a:gd name="connsiteX3" fmla="*/ 1316382 w 2541309"/>
                <a:gd name="connsiteY3" fmla="*/ 412 h 2055081"/>
                <a:gd name="connsiteX4" fmla="*/ 1756309 w 2541309"/>
                <a:gd name="connsiteY4" fmla="*/ 55713 h 2055081"/>
                <a:gd name="connsiteX5" fmla="*/ 2175409 w 2541309"/>
                <a:gd name="connsiteY5" fmla="*/ 284312 h 2055081"/>
                <a:gd name="connsiteX6" fmla="*/ 2370672 w 2541309"/>
                <a:gd name="connsiteY6" fmla="*/ 527199 h 2055081"/>
                <a:gd name="connsiteX7" fmla="*/ 2539918 w 2541309"/>
                <a:gd name="connsiteY7" fmla="*/ 1056194 h 2055081"/>
                <a:gd name="connsiteX8" fmla="*/ 2461158 w 2541309"/>
                <a:gd name="connsiteY8" fmla="*/ 1517800 h 2055081"/>
                <a:gd name="connsiteX9" fmla="*/ 2213509 w 2541309"/>
                <a:gd name="connsiteY9" fmla="*/ 1827362 h 2055081"/>
                <a:gd name="connsiteX10" fmla="*/ 1799172 w 2541309"/>
                <a:gd name="connsiteY10" fmla="*/ 2003575 h 2055081"/>
                <a:gd name="connsiteX11" fmla="*/ 1321145 w 2541309"/>
                <a:gd name="connsiteY11" fmla="*/ 2054827 h 2055081"/>
                <a:gd name="connsiteX12" fmla="*/ 851434 w 2541309"/>
                <a:gd name="connsiteY12" fmla="*/ 1989286 h 2055081"/>
                <a:gd name="connsiteX13" fmla="*/ 460909 w 2541309"/>
                <a:gd name="connsiteY13" fmla="*/ 1860699 h 2055081"/>
                <a:gd name="connsiteX14" fmla="*/ 141822 w 2541309"/>
                <a:gd name="connsiteY14" fmla="*/ 1774975 h 2055081"/>
                <a:gd name="connsiteX15" fmla="*/ 64270 w 2541309"/>
                <a:gd name="connsiteY15" fmla="*/ 799019 h 2055081"/>
                <a:gd name="connsiteX0" fmla="*/ 64270 w 2541309"/>
                <a:gd name="connsiteY0" fmla="*/ 799019 h 2055081"/>
                <a:gd name="connsiteX1" fmla="*/ 546634 w 2541309"/>
                <a:gd name="connsiteY1" fmla="*/ 236688 h 2055081"/>
                <a:gd name="connsiteX2" fmla="*/ 1003834 w 2541309"/>
                <a:gd name="connsiteY2" fmla="*/ 41425 h 2055081"/>
                <a:gd name="connsiteX3" fmla="*/ 1316382 w 2541309"/>
                <a:gd name="connsiteY3" fmla="*/ 412 h 2055081"/>
                <a:gd name="connsiteX4" fmla="*/ 1756309 w 2541309"/>
                <a:gd name="connsiteY4" fmla="*/ 55713 h 2055081"/>
                <a:gd name="connsiteX5" fmla="*/ 2175409 w 2541309"/>
                <a:gd name="connsiteY5" fmla="*/ 284312 h 2055081"/>
                <a:gd name="connsiteX6" fmla="*/ 2370672 w 2541309"/>
                <a:gd name="connsiteY6" fmla="*/ 527199 h 2055081"/>
                <a:gd name="connsiteX7" fmla="*/ 2539918 w 2541309"/>
                <a:gd name="connsiteY7" fmla="*/ 1056194 h 2055081"/>
                <a:gd name="connsiteX8" fmla="*/ 2461158 w 2541309"/>
                <a:gd name="connsiteY8" fmla="*/ 1517800 h 2055081"/>
                <a:gd name="connsiteX9" fmla="*/ 2213509 w 2541309"/>
                <a:gd name="connsiteY9" fmla="*/ 1827362 h 2055081"/>
                <a:gd name="connsiteX10" fmla="*/ 1799172 w 2541309"/>
                <a:gd name="connsiteY10" fmla="*/ 2003575 h 2055081"/>
                <a:gd name="connsiteX11" fmla="*/ 1321145 w 2541309"/>
                <a:gd name="connsiteY11" fmla="*/ 2054827 h 2055081"/>
                <a:gd name="connsiteX12" fmla="*/ 851434 w 2541309"/>
                <a:gd name="connsiteY12" fmla="*/ 1989286 h 2055081"/>
                <a:gd name="connsiteX13" fmla="*/ 460909 w 2541309"/>
                <a:gd name="connsiteY13" fmla="*/ 1860699 h 2055081"/>
                <a:gd name="connsiteX14" fmla="*/ 227547 w 2541309"/>
                <a:gd name="connsiteY14" fmla="*/ 1760687 h 2055081"/>
                <a:gd name="connsiteX15" fmla="*/ 141822 w 2541309"/>
                <a:gd name="connsiteY15" fmla="*/ 1774975 h 2055081"/>
                <a:gd name="connsiteX16" fmla="*/ 64270 w 2541309"/>
                <a:gd name="connsiteY16" fmla="*/ 799019 h 2055081"/>
                <a:gd name="connsiteX0" fmla="*/ 64270 w 2541309"/>
                <a:gd name="connsiteY0" fmla="*/ 799019 h 2055081"/>
                <a:gd name="connsiteX1" fmla="*/ 546634 w 2541309"/>
                <a:gd name="connsiteY1" fmla="*/ 236688 h 2055081"/>
                <a:gd name="connsiteX2" fmla="*/ 1003834 w 2541309"/>
                <a:gd name="connsiteY2" fmla="*/ 41425 h 2055081"/>
                <a:gd name="connsiteX3" fmla="*/ 1316382 w 2541309"/>
                <a:gd name="connsiteY3" fmla="*/ 412 h 2055081"/>
                <a:gd name="connsiteX4" fmla="*/ 1756309 w 2541309"/>
                <a:gd name="connsiteY4" fmla="*/ 55713 h 2055081"/>
                <a:gd name="connsiteX5" fmla="*/ 2175409 w 2541309"/>
                <a:gd name="connsiteY5" fmla="*/ 284312 h 2055081"/>
                <a:gd name="connsiteX6" fmla="*/ 2370672 w 2541309"/>
                <a:gd name="connsiteY6" fmla="*/ 527199 h 2055081"/>
                <a:gd name="connsiteX7" fmla="*/ 2539918 w 2541309"/>
                <a:gd name="connsiteY7" fmla="*/ 1056194 h 2055081"/>
                <a:gd name="connsiteX8" fmla="*/ 2461158 w 2541309"/>
                <a:gd name="connsiteY8" fmla="*/ 1517800 h 2055081"/>
                <a:gd name="connsiteX9" fmla="*/ 2213509 w 2541309"/>
                <a:gd name="connsiteY9" fmla="*/ 1827362 h 2055081"/>
                <a:gd name="connsiteX10" fmla="*/ 1799172 w 2541309"/>
                <a:gd name="connsiteY10" fmla="*/ 2003575 h 2055081"/>
                <a:gd name="connsiteX11" fmla="*/ 1321145 w 2541309"/>
                <a:gd name="connsiteY11" fmla="*/ 2054827 h 2055081"/>
                <a:gd name="connsiteX12" fmla="*/ 851434 w 2541309"/>
                <a:gd name="connsiteY12" fmla="*/ 1989286 h 2055081"/>
                <a:gd name="connsiteX13" fmla="*/ 475197 w 2541309"/>
                <a:gd name="connsiteY13" fmla="*/ 1841649 h 2055081"/>
                <a:gd name="connsiteX14" fmla="*/ 227547 w 2541309"/>
                <a:gd name="connsiteY14" fmla="*/ 1760687 h 2055081"/>
                <a:gd name="connsiteX15" fmla="*/ 141822 w 2541309"/>
                <a:gd name="connsiteY15" fmla="*/ 1774975 h 2055081"/>
                <a:gd name="connsiteX16" fmla="*/ 64270 w 2541309"/>
                <a:gd name="connsiteY16" fmla="*/ 799019 h 2055081"/>
                <a:gd name="connsiteX0" fmla="*/ 64270 w 2541309"/>
                <a:gd name="connsiteY0" fmla="*/ 799019 h 2055081"/>
                <a:gd name="connsiteX1" fmla="*/ 546634 w 2541309"/>
                <a:gd name="connsiteY1" fmla="*/ 236688 h 2055081"/>
                <a:gd name="connsiteX2" fmla="*/ 1003834 w 2541309"/>
                <a:gd name="connsiteY2" fmla="*/ 41425 h 2055081"/>
                <a:gd name="connsiteX3" fmla="*/ 1316382 w 2541309"/>
                <a:gd name="connsiteY3" fmla="*/ 412 h 2055081"/>
                <a:gd name="connsiteX4" fmla="*/ 1756309 w 2541309"/>
                <a:gd name="connsiteY4" fmla="*/ 55713 h 2055081"/>
                <a:gd name="connsiteX5" fmla="*/ 2175409 w 2541309"/>
                <a:gd name="connsiteY5" fmla="*/ 284312 h 2055081"/>
                <a:gd name="connsiteX6" fmla="*/ 2370672 w 2541309"/>
                <a:gd name="connsiteY6" fmla="*/ 527199 h 2055081"/>
                <a:gd name="connsiteX7" fmla="*/ 2539918 w 2541309"/>
                <a:gd name="connsiteY7" fmla="*/ 1056194 h 2055081"/>
                <a:gd name="connsiteX8" fmla="*/ 2461158 w 2541309"/>
                <a:gd name="connsiteY8" fmla="*/ 1517800 h 2055081"/>
                <a:gd name="connsiteX9" fmla="*/ 2213509 w 2541309"/>
                <a:gd name="connsiteY9" fmla="*/ 1827362 h 2055081"/>
                <a:gd name="connsiteX10" fmla="*/ 1799172 w 2541309"/>
                <a:gd name="connsiteY10" fmla="*/ 2003575 h 2055081"/>
                <a:gd name="connsiteX11" fmla="*/ 1321145 w 2541309"/>
                <a:gd name="connsiteY11" fmla="*/ 2054827 h 2055081"/>
                <a:gd name="connsiteX12" fmla="*/ 851434 w 2541309"/>
                <a:gd name="connsiteY12" fmla="*/ 1989286 h 2055081"/>
                <a:gd name="connsiteX13" fmla="*/ 475197 w 2541309"/>
                <a:gd name="connsiteY13" fmla="*/ 1841649 h 2055081"/>
                <a:gd name="connsiteX14" fmla="*/ 227547 w 2541309"/>
                <a:gd name="connsiteY14" fmla="*/ 1760687 h 2055081"/>
                <a:gd name="connsiteX15" fmla="*/ 141822 w 2541309"/>
                <a:gd name="connsiteY15" fmla="*/ 1774975 h 2055081"/>
                <a:gd name="connsiteX16" fmla="*/ 64270 w 2541309"/>
                <a:gd name="connsiteY16" fmla="*/ 799019 h 2055081"/>
                <a:gd name="connsiteX0" fmla="*/ 179429 w 2656468"/>
                <a:gd name="connsiteY0" fmla="*/ 799019 h 2055081"/>
                <a:gd name="connsiteX1" fmla="*/ 661793 w 2656468"/>
                <a:gd name="connsiteY1" fmla="*/ 236688 h 2055081"/>
                <a:gd name="connsiteX2" fmla="*/ 1118993 w 2656468"/>
                <a:gd name="connsiteY2" fmla="*/ 41425 h 2055081"/>
                <a:gd name="connsiteX3" fmla="*/ 1431541 w 2656468"/>
                <a:gd name="connsiteY3" fmla="*/ 412 h 2055081"/>
                <a:gd name="connsiteX4" fmla="*/ 1871468 w 2656468"/>
                <a:gd name="connsiteY4" fmla="*/ 55713 h 2055081"/>
                <a:gd name="connsiteX5" fmla="*/ 2290568 w 2656468"/>
                <a:gd name="connsiteY5" fmla="*/ 284312 h 2055081"/>
                <a:gd name="connsiteX6" fmla="*/ 2485831 w 2656468"/>
                <a:gd name="connsiteY6" fmla="*/ 527199 h 2055081"/>
                <a:gd name="connsiteX7" fmla="*/ 2655077 w 2656468"/>
                <a:gd name="connsiteY7" fmla="*/ 1056194 h 2055081"/>
                <a:gd name="connsiteX8" fmla="*/ 2576317 w 2656468"/>
                <a:gd name="connsiteY8" fmla="*/ 1517800 h 2055081"/>
                <a:gd name="connsiteX9" fmla="*/ 2328668 w 2656468"/>
                <a:gd name="connsiteY9" fmla="*/ 1827362 h 2055081"/>
                <a:gd name="connsiteX10" fmla="*/ 1914331 w 2656468"/>
                <a:gd name="connsiteY10" fmla="*/ 2003575 h 2055081"/>
                <a:gd name="connsiteX11" fmla="*/ 1436304 w 2656468"/>
                <a:gd name="connsiteY11" fmla="*/ 2054827 h 2055081"/>
                <a:gd name="connsiteX12" fmla="*/ 966593 w 2656468"/>
                <a:gd name="connsiteY12" fmla="*/ 1989286 h 2055081"/>
                <a:gd name="connsiteX13" fmla="*/ 590356 w 2656468"/>
                <a:gd name="connsiteY13" fmla="*/ 1841649 h 2055081"/>
                <a:gd name="connsiteX14" fmla="*/ 342706 w 2656468"/>
                <a:gd name="connsiteY14" fmla="*/ 1760687 h 2055081"/>
                <a:gd name="connsiteX15" fmla="*/ 90294 w 2656468"/>
                <a:gd name="connsiteY15" fmla="*/ 1884513 h 2055081"/>
                <a:gd name="connsiteX16" fmla="*/ 179429 w 2656468"/>
                <a:gd name="connsiteY16" fmla="*/ 799019 h 2055081"/>
                <a:gd name="connsiteX0" fmla="*/ 179429 w 2656468"/>
                <a:gd name="connsiteY0" fmla="*/ 799019 h 2055081"/>
                <a:gd name="connsiteX1" fmla="*/ 661793 w 2656468"/>
                <a:gd name="connsiteY1" fmla="*/ 236688 h 2055081"/>
                <a:gd name="connsiteX2" fmla="*/ 1118993 w 2656468"/>
                <a:gd name="connsiteY2" fmla="*/ 41425 h 2055081"/>
                <a:gd name="connsiteX3" fmla="*/ 1431541 w 2656468"/>
                <a:gd name="connsiteY3" fmla="*/ 412 h 2055081"/>
                <a:gd name="connsiteX4" fmla="*/ 1871468 w 2656468"/>
                <a:gd name="connsiteY4" fmla="*/ 55713 h 2055081"/>
                <a:gd name="connsiteX5" fmla="*/ 2290568 w 2656468"/>
                <a:gd name="connsiteY5" fmla="*/ 284312 h 2055081"/>
                <a:gd name="connsiteX6" fmla="*/ 2485831 w 2656468"/>
                <a:gd name="connsiteY6" fmla="*/ 527199 h 2055081"/>
                <a:gd name="connsiteX7" fmla="*/ 2655077 w 2656468"/>
                <a:gd name="connsiteY7" fmla="*/ 1056194 h 2055081"/>
                <a:gd name="connsiteX8" fmla="*/ 2576317 w 2656468"/>
                <a:gd name="connsiteY8" fmla="*/ 1517800 h 2055081"/>
                <a:gd name="connsiteX9" fmla="*/ 2328668 w 2656468"/>
                <a:gd name="connsiteY9" fmla="*/ 1827362 h 2055081"/>
                <a:gd name="connsiteX10" fmla="*/ 1914331 w 2656468"/>
                <a:gd name="connsiteY10" fmla="*/ 2003575 h 2055081"/>
                <a:gd name="connsiteX11" fmla="*/ 1436304 w 2656468"/>
                <a:gd name="connsiteY11" fmla="*/ 2054827 h 2055081"/>
                <a:gd name="connsiteX12" fmla="*/ 966593 w 2656468"/>
                <a:gd name="connsiteY12" fmla="*/ 1989286 h 2055081"/>
                <a:gd name="connsiteX13" fmla="*/ 590356 w 2656468"/>
                <a:gd name="connsiteY13" fmla="*/ 1841649 h 2055081"/>
                <a:gd name="connsiteX14" fmla="*/ 342706 w 2656468"/>
                <a:gd name="connsiteY14" fmla="*/ 1760687 h 2055081"/>
                <a:gd name="connsiteX15" fmla="*/ 195068 w 2656468"/>
                <a:gd name="connsiteY15" fmla="*/ 1779737 h 2055081"/>
                <a:gd name="connsiteX16" fmla="*/ 90294 w 2656468"/>
                <a:gd name="connsiteY16" fmla="*/ 1884513 h 2055081"/>
                <a:gd name="connsiteX17" fmla="*/ 179429 w 2656468"/>
                <a:gd name="connsiteY17" fmla="*/ 799019 h 2055081"/>
                <a:gd name="connsiteX0" fmla="*/ 145116 w 2622155"/>
                <a:gd name="connsiteY0" fmla="*/ 799019 h 2055081"/>
                <a:gd name="connsiteX1" fmla="*/ 627480 w 2622155"/>
                <a:gd name="connsiteY1" fmla="*/ 236688 h 2055081"/>
                <a:gd name="connsiteX2" fmla="*/ 1084680 w 2622155"/>
                <a:gd name="connsiteY2" fmla="*/ 41425 h 2055081"/>
                <a:gd name="connsiteX3" fmla="*/ 1397228 w 2622155"/>
                <a:gd name="connsiteY3" fmla="*/ 412 h 2055081"/>
                <a:gd name="connsiteX4" fmla="*/ 1837155 w 2622155"/>
                <a:gd name="connsiteY4" fmla="*/ 55713 h 2055081"/>
                <a:gd name="connsiteX5" fmla="*/ 2256255 w 2622155"/>
                <a:gd name="connsiteY5" fmla="*/ 284312 h 2055081"/>
                <a:gd name="connsiteX6" fmla="*/ 2451518 w 2622155"/>
                <a:gd name="connsiteY6" fmla="*/ 527199 h 2055081"/>
                <a:gd name="connsiteX7" fmla="*/ 2620764 w 2622155"/>
                <a:gd name="connsiteY7" fmla="*/ 1056194 h 2055081"/>
                <a:gd name="connsiteX8" fmla="*/ 2542004 w 2622155"/>
                <a:gd name="connsiteY8" fmla="*/ 1517800 h 2055081"/>
                <a:gd name="connsiteX9" fmla="*/ 2294355 w 2622155"/>
                <a:gd name="connsiteY9" fmla="*/ 1827362 h 2055081"/>
                <a:gd name="connsiteX10" fmla="*/ 1880018 w 2622155"/>
                <a:gd name="connsiteY10" fmla="*/ 2003575 h 2055081"/>
                <a:gd name="connsiteX11" fmla="*/ 1401991 w 2622155"/>
                <a:gd name="connsiteY11" fmla="*/ 2054827 h 2055081"/>
                <a:gd name="connsiteX12" fmla="*/ 932280 w 2622155"/>
                <a:gd name="connsiteY12" fmla="*/ 1989286 h 2055081"/>
                <a:gd name="connsiteX13" fmla="*/ 556043 w 2622155"/>
                <a:gd name="connsiteY13" fmla="*/ 1841649 h 2055081"/>
                <a:gd name="connsiteX14" fmla="*/ 308393 w 2622155"/>
                <a:gd name="connsiteY14" fmla="*/ 1760687 h 2055081"/>
                <a:gd name="connsiteX15" fmla="*/ 160755 w 2622155"/>
                <a:gd name="connsiteY15" fmla="*/ 1779737 h 2055081"/>
                <a:gd name="connsiteX16" fmla="*/ 55981 w 2622155"/>
                <a:gd name="connsiteY16" fmla="*/ 1884513 h 2055081"/>
                <a:gd name="connsiteX17" fmla="*/ 3593 w 2622155"/>
                <a:gd name="connsiteY17" fmla="*/ 1598762 h 2055081"/>
                <a:gd name="connsiteX18" fmla="*/ 145116 w 2622155"/>
                <a:gd name="connsiteY18" fmla="*/ 799019 h 2055081"/>
                <a:gd name="connsiteX0" fmla="*/ 145116 w 2622155"/>
                <a:gd name="connsiteY0" fmla="*/ 799019 h 2055081"/>
                <a:gd name="connsiteX1" fmla="*/ 627480 w 2622155"/>
                <a:gd name="connsiteY1" fmla="*/ 236688 h 2055081"/>
                <a:gd name="connsiteX2" fmla="*/ 1084680 w 2622155"/>
                <a:gd name="connsiteY2" fmla="*/ 41425 h 2055081"/>
                <a:gd name="connsiteX3" fmla="*/ 1397228 w 2622155"/>
                <a:gd name="connsiteY3" fmla="*/ 412 h 2055081"/>
                <a:gd name="connsiteX4" fmla="*/ 1837155 w 2622155"/>
                <a:gd name="connsiteY4" fmla="*/ 55713 h 2055081"/>
                <a:gd name="connsiteX5" fmla="*/ 2256255 w 2622155"/>
                <a:gd name="connsiteY5" fmla="*/ 284312 h 2055081"/>
                <a:gd name="connsiteX6" fmla="*/ 2356268 w 2622155"/>
                <a:gd name="connsiteY6" fmla="*/ 398612 h 2055081"/>
                <a:gd name="connsiteX7" fmla="*/ 2451518 w 2622155"/>
                <a:gd name="connsiteY7" fmla="*/ 527199 h 2055081"/>
                <a:gd name="connsiteX8" fmla="*/ 2620764 w 2622155"/>
                <a:gd name="connsiteY8" fmla="*/ 1056194 h 2055081"/>
                <a:gd name="connsiteX9" fmla="*/ 2542004 w 2622155"/>
                <a:gd name="connsiteY9" fmla="*/ 1517800 h 2055081"/>
                <a:gd name="connsiteX10" fmla="*/ 2294355 w 2622155"/>
                <a:gd name="connsiteY10" fmla="*/ 1827362 h 2055081"/>
                <a:gd name="connsiteX11" fmla="*/ 1880018 w 2622155"/>
                <a:gd name="connsiteY11" fmla="*/ 2003575 h 2055081"/>
                <a:gd name="connsiteX12" fmla="*/ 1401991 w 2622155"/>
                <a:gd name="connsiteY12" fmla="*/ 2054827 h 2055081"/>
                <a:gd name="connsiteX13" fmla="*/ 932280 w 2622155"/>
                <a:gd name="connsiteY13" fmla="*/ 1989286 h 2055081"/>
                <a:gd name="connsiteX14" fmla="*/ 556043 w 2622155"/>
                <a:gd name="connsiteY14" fmla="*/ 1841649 h 2055081"/>
                <a:gd name="connsiteX15" fmla="*/ 308393 w 2622155"/>
                <a:gd name="connsiteY15" fmla="*/ 1760687 h 2055081"/>
                <a:gd name="connsiteX16" fmla="*/ 160755 w 2622155"/>
                <a:gd name="connsiteY16" fmla="*/ 1779737 h 2055081"/>
                <a:gd name="connsiteX17" fmla="*/ 55981 w 2622155"/>
                <a:gd name="connsiteY17" fmla="*/ 1884513 h 2055081"/>
                <a:gd name="connsiteX18" fmla="*/ 3593 w 2622155"/>
                <a:gd name="connsiteY18" fmla="*/ 1598762 h 2055081"/>
                <a:gd name="connsiteX19" fmla="*/ 145116 w 2622155"/>
                <a:gd name="connsiteY19" fmla="*/ 799019 h 2055081"/>
                <a:gd name="connsiteX0" fmla="*/ 145116 w 2591755"/>
                <a:gd name="connsiteY0" fmla="*/ 799019 h 2055081"/>
                <a:gd name="connsiteX1" fmla="*/ 627480 w 2591755"/>
                <a:gd name="connsiteY1" fmla="*/ 236688 h 2055081"/>
                <a:gd name="connsiteX2" fmla="*/ 1084680 w 2591755"/>
                <a:gd name="connsiteY2" fmla="*/ 41425 h 2055081"/>
                <a:gd name="connsiteX3" fmla="*/ 1397228 w 2591755"/>
                <a:gd name="connsiteY3" fmla="*/ 412 h 2055081"/>
                <a:gd name="connsiteX4" fmla="*/ 1837155 w 2591755"/>
                <a:gd name="connsiteY4" fmla="*/ 55713 h 2055081"/>
                <a:gd name="connsiteX5" fmla="*/ 2256255 w 2591755"/>
                <a:gd name="connsiteY5" fmla="*/ 284312 h 2055081"/>
                <a:gd name="connsiteX6" fmla="*/ 2356268 w 2591755"/>
                <a:gd name="connsiteY6" fmla="*/ 398612 h 2055081"/>
                <a:gd name="connsiteX7" fmla="*/ 2451518 w 2591755"/>
                <a:gd name="connsiteY7" fmla="*/ 527199 h 2055081"/>
                <a:gd name="connsiteX8" fmla="*/ 2587426 w 2591755"/>
                <a:gd name="connsiteY8" fmla="*/ 1056194 h 2055081"/>
                <a:gd name="connsiteX9" fmla="*/ 2542004 w 2591755"/>
                <a:gd name="connsiteY9" fmla="*/ 1517800 h 2055081"/>
                <a:gd name="connsiteX10" fmla="*/ 2294355 w 2591755"/>
                <a:gd name="connsiteY10" fmla="*/ 1827362 h 2055081"/>
                <a:gd name="connsiteX11" fmla="*/ 1880018 w 2591755"/>
                <a:gd name="connsiteY11" fmla="*/ 2003575 h 2055081"/>
                <a:gd name="connsiteX12" fmla="*/ 1401991 w 2591755"/>
                <a:gd name="connsiteY12" fmla="*/ 2054827 h 2055081"/>
                <a:gd name="connsiteX13" fmla="*/ 932280 w 2591755"/>
                <a:gd name="connsiteY13" fmla="*/ 1989286 h 2055081"/>
                <a:gd name="connsiteX14" fmla="*/ 556043 w 2591755"/>
                <a:gd name="connsiteY14" fmla="*/ 1841649 h 2055081"/>
                <a:gd name="connsiteX15" fmla="*/ 308393 w 2591755"/>
                <a:gd name="connsiteY15" fmla="*/ 1760687 h 2055081"/>
                <a:gd name="connsiteX16" fmla="*/ 160755 w 2591755"/>
                <a:gd name="connsiteY16" fmla="*/ 1779737 h 2055081"/>
                <a:gd name="connsiteX17" fmla="*/ 55981 w 2591755"/>
                <a:gd name="connsiteY17" fmla="*/ 1884513 h 2055081"/>
                <a:gd name="connsiteX18" fmla="*/ 3593 w 2591755"/>
                <a:gd name="connsiteY18" fmla="*/ 1598762 h 2055081"/>
                <a:gd name="connsiteX19" fmla="*/ 145116 w 2591755"/>
                <a:gd name="connsiteY19" fmla="*/ 799019 h 2055081"/>
                <a:gd name="connsiteX0" fmla="*/ 149690 w 2596329"/>
                <a:gd name="connsiteY0" fmla="*/ 799019 h 2055081"/>
                <a:gd name="connsiteX1" fmla="*/ 632054 w 2596329"/>
                <a:gd name="connsiteY1" fmla="*/ 236688 h 2055081"/>
                <a:gd name="connsiteX2" fmla="*/ 1089254 w 2596329"/>
                <a:gd name="connsiteY2" fmla="*/ 41425 h 2055081"/>
                <a:gd name="connsiteX3" fmla="*/ 1401802 w 2596329"/>
                <a:gd name="connsiteY3" fmla="*/ 412 h 2055081"/>
                <a:gd name="connsiteX4" fmla="*/ 1841729 w 2596329"/>
                <a:gd name="connsiteY4" fmla="*/ 55713 h 2055081"/>
                <a:gd name="connsiteX5" fmla="*/ 2260829 w 2596329"/>
                <a:gd name="connsiteY5" fmla="*/ 284312 h 2055081"/>
                <a:gd name="connsiteX6" fmla="*/ 2360842 w 2596329"/>
                <a:gd name="connsiteY6" fmla="*/ 398612 h 2055081"/>
                <a:gd name="connsiteX7" fmla="*/ 2456092 w 2596329"/>
                <a:gd name="connsiteY7" fmla="*/ 527199 h 2055081"/>
                <a:gd name="connsiteX8" fmla="*/ 2592000 w 2596329"/>
                <a:gd name="connsiteY8" fmla="*/ 1056194 h 2055081"/>
                <a:gd name="connsiteX9" fmla="*/ 2546578 w 2596329"/>
                <a:gd name="connsiteY9" fmla="*/ 1517800 h 2055081"/>
                <a:gd name="connsiteX10" fmla="*/ 2298929 w 2596329"/>
                <a:gd name="connsiteY10" fmla="*/ 1827362 h 2055081"/>
                <a:gd name="connsiteX11" fmla="*/ 1884592 w 2596329"/>
                <a:gd name="connsiteY11" fmla="*/ 2003575 h 2055081"/>
                <a:gd name="connsiteX12" fmla="*/ 1406565 w 2596329"/>
                <a:gd name="connsiteY12" fmla="*/ 2054827 h 2055081"/>
                <a:gd name="connsiteX13" fmla="*/ 936854 w 2596329"/>
                <a:gd name="connsiteY13" fmla="*/ 1989286 h 2055081"/>
                <a:gd name="connsiteX14" fmla="*/ 560617 w 2596329"/>
                <a:gd name="connsiteY14" fmla="*/ 1841649 h 2055081"/>
                <a:gd name="connsiteX15" fmla="*/ 312967 w 2596329"/>
                <a:gd name="connsiteY15" fmla="*/ 1760687 h 2055081"/>
                <a:gd name="connsiteX16" fmla="*/ 165329 w 2596329"/>
                <a:gd name="connsiteY16" fmla="*/ 1779737 h 2055081"/>
                <a:gd name="connsiteX17" fmla="*/ 60555 w 2596329"/>
                <a:gd name="connsiteY17" fmla="*/ 1884513 h 2055081"/>
                <a:gd name="connsiteX18" fmla="*/ 31979 w 2596329"/>
                <a:gd name="connsiteY18" fmla="*/ 1727349 h 2055081"/>
                <a:gd name="connsiteX19" fmla="*/ 8167 w 2596329"/>
                <a:gd name="connsiteY19" fmla="*/ 1598762 h 2055081"/>
                <a:gd name="connsiteX20" fmla="*/ 149690 w 2596329"/>
                <a:gd name="connsiteY20" fmla="*/ 799019 h 2055081"/>
                <a:gd name="connsiteX0" fmla="*/ 149690 w 2596329"/>
                <a:gd name="connsiteY0" fmla="*/ 799019 h 2055081"/>
                <a:gd name="connsiteX1" fmla="*/ 632054 w 2596329"/>
                <a:gd name="connsiteY1" fmla="*/ 236688 h 2055081"/>
                <a:gd name="connsiteX2" fmla="*/ 1089254 w 2596329"/>
                <a:gd name="connsiteY2" fmla="*/ 41425 h 2055081"/>
                <a:gd name="connsiteX3" fmla="*/ 1401802 w 2596329"/>
                <a:gd name="connsiteY3" fmla="*/ 412 h 2055081"/>
                <a:gd name="connsiteX4" fmla="*/ 1841729 w 2596329"/>
                <a:gd name="connsiteY4" fmla="*/ 55713 h 2055081"/>
                <a:gd name="connsiteX5" fmla="*/ 2260829 w 2596329"/>
                <a:gd name="connsiteY5" fmla="*/ 284312 h 2055081"/>
                <a:gd name="connsiteX6" fmla="*/ 2360842 w 2596329"/>
                <a:gd name="connsiteY6" fmla="*/ 398612 h 2055081"/>
                <a:gd name="connsiteX7" fmla="*/ 2456092 w 2596329"/>
                <a:gd name="connsiteY7" fmla="*/ 527199 h 2055081"/>
                <a:gd name="connsiteX8" fmla="*/ 2592000 w 2596329"/>
                <a:gd name="connsiteY8" fmla="*/ 1056194 h 2055081"/>
                <a:gd name="connsiteX9" fmla="*/ 2546578 w 2596329"/>
                <a:gd name="connsiteY9" fmla="*/ 1517800 h 2055081"/>
                <a:gd name="connsiteX10" fmla="*/ 2298929 w 2596329"/>
                <a:gd name="connsiteY10" fmla="*/ 1827362 h 2055081"/>
                <a:gd name="connsiteX11" fmla="*/ 1884592 w 2596329"/>
                <a:gd name="connsiteY11" fmla="*/ 2003575 h 2055081"/>
                <a:gd name="connsiteX12" fmla="*/ 1406565 w 2596329"/>
                <a:gd name="connsiteY12" fmla="*/ 2054827 h 2055081"/>
                <a:gd name="connsiteX13" fmla="*/ 936854 w 2596329"/>
                <a:gd name="connsiteY13" fmla="*/ 1989286 h 2055081"/>
                <a:gd name="connsiteX14" fmla="*/ 560617 w 2596329"/>
                <a:gd name="connsiteY14" fmla="*/ 1841649 h 2055081"/>
                <a:gd name="connsiteX15" fmla="*/ 312967 w 2596329"/>
                <a:gd name="connsiteY15" fmla="*/ 1760687 h 2055081"/>
                <a:gd name="connsiteX16" fmla="*/ 165329 w 2596329"/>
                <a:gd name="connsiteY16" fmla="*/ 1779737 h 2055081"/>
                <a:gd name="connsiteX17" fmla="*/ 65318 w 2596329"/>
                <a:gd name="connsiteY17" fmla="*/ 1970238 h 2055081"/>
                <a:gd name="connsiteX18" fmla="*/ 31979 w 2596329"/>
                <a:gd name="connsiteY18" fmla="*/ 1727349 h 2055081"/>
                <a:gd name="connsiteX19" fmla="*/ 8167 w 2596329"/>
                <a:gd name="connsiteY19" fmla="*/ 1598762 h 2055081"/>
                <a:gd name="connsiteX20" fmla="*/ 149690 w 2596329"/>
                <a:gd name="connsiteY20" fmla="*/ 799019 h 2055081"/>
                <a:gd name="connsiteX0" fmla="*/ 152376 w 2599015"/>
                <a:gd name="connsiteY0" fmla="*/ 799019 h 2055081"/>
                <a:gd name="connsiteX1" fmla="*/ 634740 w 2599015"/>
                <a:gd name="connsiteY1" fmla="*/ 236688 h 2055081"/>
                <a:gd name="connsiteX2" fmla="*/ 1091940 w 2599015"/>
                <a:gd name="connsiteY2" fmla="*/ 41425 h 2055081"/>
                <a:gd name="connsiteX3" fmla="*/ 1404488 w 2599015"/>
                <a:gd name="connsiteY3" fmla="*/ 412 h 2055081"/>
                <a:gd name="connsiteX4" fmla="*/ 1844415 w 2599015"/>
                <a:gd name="connsiteY4" fmla="*/ 55713 h 2055081"/>
                <a:gd name="connsiteX5" fmla="*/ 2263515 w 2599015"/>
                <a:gd name="connsiteY5" fmla="*/ 284312 h 2055081"/>
                <a:gd name="connsiteX6" fmla="*/ 2363528 w 2599015"/>
                <a:gd name="connsiteY6" fmla="*/ 398612 h 2055081"/>
                <a:gd name="connsiteX7" fmla="*/ 2458778 w 2599015"/>
                <a:gd name="connsiteY7" fmla="*/ 527199 h 2055081"/>
                <a:gd name="connsiteX8" fmla="*/ 2594686 w 2599015"/>
                <a:gd name="connsiteY8" fmla="*/ 1056194 h 2055081"/>
                <a:gd name="connsiteX9" fmla="*/ 2549264 w 2599015"/>
                <a:gd name="connsiteY9" fmla="*/ 1517800 h 2055081"/>
                <a:gd name="connsiteX10" fmla="*/ 2301615 w 2599015"/>
                <a:gd name="connsiteY10" fmla="*/ 1827362 h 2055081"/>
                <a:gd name="connsiteX11" fmla="*/ 1887278 w 2599015"/>
                <a:gd name="connsiteY11" fmla="*/ 2003575 h 2055081"/>
                <a:gd name="connsiteX12" fmla="*/ 1409251 w 2599015"/>
                <a:gd name="connsiteY12" fmla="*/ 2054827 h 2055081"/>
                <a:gd name="connsiteX13" fmla="*/ 939540 w 2599015"/>
                <a:gd name="connsiteY13" fmla="*/ 1989286 h 2055081"/>
                <a:gd name="connsiteX14" fmla="*/ 563303 w 2599015"/>
                <a:gd name="connsiteY14" fmla="*/ 1841649 h 2055081"/>
                <a:gd name="connsiteX15" fmla="*/ 315653 w 2599015"/>
                <a:gd name="connsiteY15" fmla="*/ 1760687 h 2055081"/>
                <a:gd name="connsiteX16" fmla="*/ 168015 w 2599015"/>
                <a:gd name="connsiteY16" fmla="*/ 1779737 h 2055081"/>
                <a:gd name="connsiteX17" fmla="*/ 68004 w 2599015"/>
                <a:gd name="connsiteY17" fmla="*/ 1970238 h 2055081"/>
                <a:gd name="connsiteX18" fmla="*/ 34665 w 2599015"/>
                <a:gd name="connsiteY18" fmla="*/ 1727349 h 2055081"/>
                <a:gd name="connsiteX19" fmla="*/ 15615 w 2599015"/>
                <a:gd name="connsiteY19" fmla="*/ 1674962 h 2055081"/>
                <a:gd name="connsiteX20" fmla="*/ 10853 w 2599015"/>
                <a:gd name="connsiteY20" fmla="*/ 1598762 h 2055081"/>
                <a:gd name="connsiteX21" fmla="*/ 152376 w 2599015"/>
                <a:gd name="connsiteY21" fmla="*/ 799019 h 2055081"/>
                <a:gd name="connsiteX0" fmla="*/ 147530 w 2594169"/>
                <a:gd name="connsiteY0" fmla="*/ 799019 h 2055081"/>
                <a:gd name="connsiteX1" fmla="*/ 629894 w 2594169"/>
                <a:gd name="connsiteY1" fmla="*/ 236688 h 2055081"/>
                <a:gd name="connsiteX2" fmla="*/ 1087094 w 2594169"/>
                <a:gd name="connsiteY2" fmla="*/ 41425 h 2055081"/>
                <a:gd name="connsiteX3" fmla="*/ 1399642 w 2594169"/>
                <a:gd name="connsiteY3" fmla="*/ 412 h 2055081"/>
                <a:gd name="connsiteX4" fmla="*/ 1839569 w 2594169"/>
                <a:gd name="connsiteY4" fmla="*/ 55713 h 2055081"/>
                <a:gd name="connsiteX5" fmla="*/ 2258669 w 2594169"/>
                <a:gd name="connsiteY5" fmla="*/ 284312 h 2055081"/>
                <a:gd name="connsiteX6" fmla="*/ 2358682 w 2594169"/>
                <a:gd name="connsiteY6" fmla="*/ 398612 h 2055081"/>
                <a:gd name="connsiteX7" fmla="*/ 2453932 w 2594169"/>
                <a:gd name="connsiteY7" fmla="*/ 527199 h 2055081"/>
                <a:gd name="connsiteX8" fmla="*/ 2589840 w 2594169"/>
                <a:gd name="connsiteY8" fmla="*/ 1056194 h 2055081"/>
                <a:gd name="connsiteX9" fmla="*/ 2544418 w 2594169"/>
                <a:gd name="connsiteY9" fmla="*/ 1517800 h 2055081"/>
                <a:gd name="connsiteX10" fmla="*/ 2296769 w 2594169"/>
                <a:gd name="connsiteY10" fmla="*/ 1827362 h 2055081"/>
                <a:gd name="connsiteX11" fmla="*/ 1882432 w 2594169"/>
                <a:gd name="connsiteY11" fmla="*/ 2003575 h 2055081"/>
                <a:gd name="connsiteX12" fmla="*/ 1404405 w 2594169"/>
                <a:gd name="connsiteY12" fmla="*/ 2054827 h 2055081"/>
                <a:gd name="connsiteX13" fmla="*/ 934694 w 2594169"/>
                <a:gd name="connsiteY13" fmla="*/ 1989286 h 2055081"/>
                <a:gd name="connsiteX14" fmla="*/ 558457 w 2594169"/>
                <a:gd name="connsiteY14" fmla="*/ 1841649 h 2055081"/>
                <a:gd name="connsiteX15" fmla="*/ 310807 w 2594169"/>
                <a:gd name="connsiteY15" fmla="*/ 1760687 h 2055081"/>
                <a:gd name="connsiteX16" fmla="*/ 163169 w 2594169"/>
                <a:gd name="connsiteY16" fmla="*/ 1779737 h 2055081"/>
                <a:gd name="connsiteX17" fmla="*/ 63158 w 2594169"/>
                <a:gd name="connsiteY17" fmla="*/ 1970238 h 2055081"/>
                <a:gd name="connsiteX18" fmla="*/ 29819 w 2594169"/>
                <a:gd name="connsiteY18" fmla="*/ 1727349 h 2055081"/>
                <a:gd name="connsiteX19" fmla="*/ 6007 w 2594169"/>
                <a:gd name="connsiteY19" fmla="*/ 1598762 h 2055081"/>
                <a:gd name="connsiteX20" fmla="*/ 147530 w 2594169"/>
                <a:gd name="connsiteY20" fmla="*/ 799019 h 2055081"/>
                <a:gd name="connsiteX0" fmla="*/ 117711 w 2564350"/>
                <a:gd name="connsiteY0" fmla="*/ 799019 h 2055081"/>
                <a:gd name="connsiteX1" fmla="*/ 600075 w 2564350"/>
                <a:gd name="connsiteY1" fmla="*/ 236688 h 2055081"/>
                <a:gd name="connsiteX2" fmla="*/ 1057275 w 2564350"/>
                <a:gd name="connsiteY2" fmla="*/ 41425 h 2055081"/>
                <a:gd name="connsiteX3" fmla="*/ 1369823 w 2564350"/>
                <a:gd name="connsiteY3" fmla="*/ 412 h 2055081"/>
                <a:gd name="connsiteX4" fmla="*/ 1809750 w 2564350"/>
                <a:gd name="connsiteY4" fmla="*/ 55713 h 2055081"/>
                <a:gd name="connsiteX5" fmla="*/ 2228850 w 2564350"/>
                <a:gd name="connsiteY5" fmla="*/ 284312 h 2055081"/>
                <a:gd name="connsiteX6" fmla="*/ 2328863 w 2564350"/>
                <a:gd name="connsiteY6" fmla="*/ 398612 h 2055081"/>
                <a:gd name="connsiteX7" fmla="*/ 2424113 w 2564350"/>
                <a:gd name="connsiteY7" fmla="*/ 527199 h 2055081"/>
                <a:gd name="connsiteX8" fmla="*/ 2560021 w 2564350"/>
                <a:gd name="connsiteY8" fmla="*/ 1056194 h 2055081"/>
                <a:gd name="connsiteX9" fmla="*/ 2514599 w 2564350"/>
                <a:gd name="connsiteY9" fmla="*/ 1517800 h 2055081"/>
                <a:gd name="connsiteX10" fmla="*/ 2266950 w 2564350"/>
                <a:gd name="connsiteY10" fmla="*/ 1827362 h 2055081"/>
                <a:gd name="connsiteX11" fmla="*/ 1852613 w 2564350"/>
                <a:gd name="connsiteY11" fmla="*/ 2003575 h 2055081"/>
                <a:gd name="connsiteX12" fmla="*/ 1374586 w 2564350"/>
                <a:gd name="connsiteY12" fmla="*/ 2054827 h 2055081"/>
                <a:gd name="connsiteX13" fmla="*/ 904875 w 2564350"/>
                <a:gd name="connsiteY13" fmla="*/ 1989286 h 2055081"/>
                <a:gd name="connsiteX14" fmla="*/ 528638 w 2564350"/>
                <a:gd name="connsiteY14" fmla="*/ 1841649 h 2055081"/>
                <a:gd name="connsiteX15" fmla="*/ 280988 w 2564350"/>
                <a:gd name="connsiteY15" fmla="*/ 1760687 h 2055081"/>
                <a:gd name="connsiteX16" fmla="*/ 133350 w 2564350"/>
                <a:gd name="connsiteY16" fmla="*/ 1779737 h 2055081"/>
                <a:gd name="connsiteX17" fmla="*/ 33339 w 2564350"/>
                <a:gd name="connsiteY17" fmla="*/ 1970238 h 2055081"/>
                <a:gd name="connsiteX18" fmla="*/ 0 w 2564350"/>
                <a:gd name="connsiteY18" fmla="*/ 1727349 h 2055081"/>
                <a:gd name="connsiteX19" fmla="*/ 117711 w 2564350"/>
                <a:gd name="connsiteY19" fmla="*/ 799019 h 2055081"/>
                <a:gd name="connsiteX0" fmla="*/ 117919 w 2564558"/>
                <a:gd name="connsiteY0" fmla="*/ 799019 h 2055081"/>
                <a:gd name="connsiteX1" fmla="*/ 600283 w 2564558"/>
                <a:gd name="connsiteY1" fmla="*/ 236688 h 2055081"/>
                <a:gd name="connsiteX2" fmla="*/ 1057483 w 2564558"/>
                <a:gd name="connsiteY2" fmla="*/ 41425 h 2055081"/>
                <a:gd name="connsiteX3" fmla="*/ 1370031 w 2564558"/>
                <a:gd name="connsiteY3" fmla="*/ 412 h 2055081"/>
                <a:gd name="connsiteX4" fmla="*/ 1809958 w 2564558"/>
                <a:gd name="connsiteY4" fmla="*/ 55713 h 2055081"/>
                <a:gd name="connsiteX5" fmla="*/ 2229058 w 2564558"/>
                <a:gd name="connsiteY5" fmla="*/ 284312 h 2055081"/>
                <a:gd name="connsiteX6" fmla="*/ 2329071 w 2564558"/>
                <a:gd name="connsiteY6" fmla="*/ 398612 h 2055081"/>
                <a:gd name="connsiteX7" fmla="*/ 2424321 w 2564558"/>
                <a:gd name="connsiteY7" fmla="*/ 527199 h 2055081"/>
                <a:gd name="connsiteX8" fmla="*/ 2560229 w 2564558"/>
                <a:gd name="connsiteY8" fmla="*/ 1056194 h 2055081"/>
                <a:gd name="connsiteX9" fmla="*/ 2514807 w 2564558"/>
                <a:gd name="connsiteY9" fmla="*/ 1517800 h 2055081"/>
                <a:gd name="connsiteX10" fmla="*/ 2267158 w 2564558"/>
                <a:gd name="connsiteY10" fmla="*/ 1827362 h 2055081"/>
                <a:gd name="connsiteX11" fmla="*/ 1852821 w 2564558"/>
                <a:gd name="connsiteY11" fmla="*/ 2003575 h 2055081"/>
                <a:gd name="connsiteX12" fmla="*/ 1374794 w 2564558"/>
                <a:gd name="connsiteY12" fmla="*/ 2054827 h 2055081"/>
                <a:gd name="connsiteX13" fmla="*/ 905083 w 2564558"/>
                <a:gd name="connsiteY13" fmla="*/ 1989286 h 2055081"/>
                <a:gd name="connsiteX14" fmla="*/ 528846 w 2564558"/>
                <a:gd name="connsiteY14" fmla="*/ 1841649 h 2055081"/>
                <a:gd name="connsiteX15" fmla="*/ 281196 w 2564558"/>
                <a:gd name="connsiteY15" fmla="*/ 1760687 h 2055081"/>
                <a:gd name="connsiteX16" fmla="*/ 133558 w 2564558"/>
                <a:gd name="connsiteY16" fmla="*/ 1779737 h 2055081"/>
                <a:gd name="connsiteX17" fmla="*/ 33547 w 2564558"/>
                <a:gd name="connsiteY17" fmla="*/ 1970238 h 2055081"/>
                <a:gd name="connsiteX18" fmla="*/ 208 w 2564558"/>
                <a:gd name="connsiteY18" fmla="*/ 1727349 h 2055081"/>
                <a:gd name="connsiteX19" fmla="*/ 14495 w 2564558"/>
                <a:gd name="connsiteY19" fmla="*/ 1155849 h 2055081"/>
                <a:gd name="connsiteX20" fmla="*/ 117919 w 2564558"/>
                <a:gd name="connsiteY20" fmla="*/ 799019 h 2055081"/>
                <a:gd name="connsiteX0" fmla="*/ 117919 w 2564558"/>
                <a:gd name="connsiteY0" fmla="*/ 799019 h 2055081"/>
                <a:gd name="connsiteX1" fmla="*/ 300245 w 2564558"/>
                <a:gd name="connsiteY1" fmla="*/ 508149 h 2055081"/>
                <a:gd name="connsiteX2" fmla="*/ 600283 w 2564558"/>
                <a:gd name="connsiteY2" fmla="*/ 236688 h 2055081"/>
                <a:gd name="connsiteX3" fmla="*/ 1057483 w 2564558"/>
                <a:gd name="connsiteY3" fmla="*/ 41425 h 2055081"/>
                <a:gd name="connsiteX4" fmla="*/ 1370031 w 2564558"/>
                <a:gd name="connsiteY4" fmla="*/ 412 h 2055081"/>
                <a:gd name="connsiteX5" fmla="*/ 1809958 w 2564558"/>
                <a:gd name="connsiteY5" fmla="*/ 55713 h 2055081"/>
                <a:gd name="connsiteX6" fmla="*/ 2229058 w 2564558"/>
                <a:gd name="connsiteY6" fmla="*/ 284312 h 2055081"/>
                <a:gd name="connsiteX7" fmla="*/ 2329071 w 2564558"/>
                <a:gd name="connsiteY7" fmla="*/ 398612 h 2055081"/>
                <a:gd name="connsiteX8" fmla="*/ 2424321 w 2564558"/>
                <a:gd name="connsiteY8" fmla="*/ 527199 h 2055081"/>
                <a:gd name="connsiteX9" fmla="*/ 2560229 w 2564558"/>
                <a:gd name="connsiteY9" fmla="*/ 1056194 h 2055081"/>
                <a:gd name="connsiteX10" fmla="*/ 2514807 w 2564558"/>
                <a:gd name="connsiteY10" fmla="*/ 1517800 h 2055081"/>
                <a:gd name="connsiteX11" fmla="*/ 2267158 w 2564558"/>
                <a:gd name="connsiteY11" fmla="*/ 1827362 h 2055081"/>
                <a:gd name="connsiteX12" fmla="*/ 1852821 w 2564558"/>
                <a:gd name="connsiteY12" fmla="*/ 2003575 h 2055081"/>
                <a:gd name="connsiteX13" fmla="*/ 1374794 w 2564558"/>
                <a:gd name="connsiteY13" fmla="*/ 2054827 h 2055081"/>
                <a:gd name="connsiteX14" fmla="*/ 905083 w 2564558"/>
                <a:gd name="connsiteY14" fmla="*/ 1989286 h 2055081"/>
                <a:gd name="connsiteX15" fmla="*/ 528846 w 2564558"/>
                <a:gd name="connsiteY15" fmla="*/ 1841649 h 2055081"/>
                <a:gd name="connsiteX16" fmla="*/ 281196 w 2564558"/>
                <a:gd name="connsiteY16" fmla="*/ 1760687 h 2055081"/>
                <a:gd name="connsiteX17" fmla="*/ 133558 w 2564558"/>
                <a:gd name="connsiteY17" fmla="*/ 1779737 h 2055081"/>
                <a:gd name="connsiteX18" fmla="*/ 33547 w 2564558"/>
                <a:gd name="connsiteY18" fmla="*/ 1970238 h 2055081"/>
                <a:gd name="connsiteX19" fmla="*/ 208 w 2564558"/>
                <a:gd name="connsiteY19" fmla="*/ 1727349 h 2055081"/>
                <a:gd name="connsiteX20" fmla="*/ 14495 w 2564558"/>
                <a:gd name="connsiteY20" fmla="*/ 1155849 h 2055081"/>
                <a:gd name="connsiteX21" fmla="*/ 117919 w 2564558"/>
                <a:gd name="connsiteY21" fmla="*/ 799019 h 2055081"/>
                <a:gd name="connsiteX0" fmla="*/ 117919 w 2564558"/>
                <a:gd name="connsiteY0" fmla="*/ 799019 h 2056213"/>
                <a:gd name="connsiteX1" fmla="*/ 300245 w 2564558"/>
                <a:gd name="connsiteY1" fmla="*/ 508149 h 2056213"/>
                <a:gd name="connsiteX2" fmla="*/ 600283 w 2564558"/>
                <a:gd name="connsiteY2" fmla="*/ 236688 h 2056213"/>
                <a:gd name="connsiteX3" fmla="*/ 1057483 w 2564558"/>
                <a:gd name="connsiteY3" fmla="*/ 41425 h 2056213"/>
                <a:gd name="connsiteX4" fmla="*/ 1370031 w 2564558"/>
                <a:gd name="connsiteY4" fmla="*/ 412 h 2056213"/>
                <a:gd name="connsiteX5" fmla="*/ 1809958 w 2564558"/>
                <a:gd name="connsiteY5" fmla="*/ 55713 h 2056213"/>
                <a:gd name="connsiteX6" fmla="*/ 2229058 w 2564558"/>
                <a:gd name="connsiteY6" fmla="*/ 284312 h 2056213"/>
                <a:gd name="connsiteX7" fmla="*/ 2329071 w 2564558"/>
                <a:gd name="connsiteY7" fmla="*/ 398612 h 2056213"/>
                <a:gd name="connsiteX8" fmla="*/ 2424321 w 2564558"/>
                <a:gd name="connsiteY8" fmla="*/ 527199 h 2056213"/>
                <a:gd name="connsiteX9" fmla="*/ 2560229 w 2564558"/>
                <a:gd name="connsiteY9" fmla="*/ 1056194 h 2056213"/>
                <a:gd name="connsiteX10" fmla="*/ 2514807 w 2564558"/>
                <a:gd name="connsiteY10" fmla="*/ 1517800 h 2056213"/>
                <a:gd name="connsiteX11" fmla="*/ 2267158 w 2564558"/>
                <a:gd name="connsiteY11" fmla="*/ 1827362 h 2056213"/>
                <a:gd name="connsiteX12" fmla="*/ 1852821 w 2564558"/>
                <a:gd name="connsiteY12" fmla="*/ 2003575 h 2056213"/>
                <a:gd name="connsiteX13" fmla="*/ 1374794 w 2564558"/>
                <a:gd name="connsiteY13" fmla="*/ 2054827 h 2056213"/>
                <a:gd name="connsiteX14" fmla="*/ 905083 w 2564558"/>
                <a:gd name="connsiteY14" fmla="*/ 1989286 h 2056213"/>
                <a:gd name="connsiteX15" fmla="*/ 528846 w 2564558"/>
                <a:gd name="connsiteY15" fmla="*/ 1841649 h 2056213"/>
                <a:gd name="connsiteX16" fmla="*/ 281196 w 2564558"/>
                <a:gd name="connsiteY16" fmla="*/ 1760687 h 2056213"/>
                <a:gd name="connsiteX17" fmla="*/ 133558 w 2564558"/>
                <a:gd name="connsiteY17" fmla="*/ 1779737 h 2056213"/>
                <a:gd name="connsiteX18" fmla="*/ 33547 w 2564558"/>
                <a:gd name="connsiteY18" fmla="*/ 2055963 h 2056213"/>
                <a:gd name="connsiteX19" fmla="*/ 208 w 2564558"/>
                <a:gd name="connsiteY19" fmla="*/ 1727349 h 2056213"/>
                <a:gd name="connsiteX20" fmla="*/ 14495 w 2564558"/>
                <a:gd name="connsiteY20" fmla="*/ 1155849 h 2056213"/>
                <a:gd name="connsiteX21" fmla="*/ 117919 w 2564558"/>
                <a:gd name="connsiteY21" fmla="*/ 799019 h 2056213"/>
                <a:gd name="connsiteX0" fmla="*/ 117919 w 2564558"/>
                <a:gd name="connsiteY0" fmla="*/ 799019 h 2056213"/>
                <a:gd name="connsiteX1" fmla="*/ 300245 w 2564558"/>
                <a:gd name="connsiteY1" fmla="*/ 508149 h 2056213"/>
                <a:gd name="connsiteX2" fmla="*/ 600283 w 2564558"/>
                <a:gd name="connsiteY2" fmla="*/ 236688 h 2056213"/>
                <a:gd name="connsiteX3" fmla="*/ 1057483 w 2564558"/>
                <a:gd name="connsiteY3" fmla="*/ 41425 h 2056213"/>
                <a:gd name="connsiteX4" fmla="*/ 1370031 w 2564558"/>
                <a:gd name="connsiteY4" fmla="*/ 412 h 2056213"/>
                <a:gd name="connsiteX5" fmla="*/ 1809958 w 2564558"/>
                <a:gd name="connsiteY5" fmla="*/ 55713 h 2056213"/>
                <a:gd name="connsiteX6" fmla="*/ 2019507 w 2564558"/>
                <a:gd name="connsiteY6" fmla="*/ 136674 h 2056213"/>
                <a:gd name="connsiteX7" fmla="*/ 2229058 w 2564558"/>
                <a:gd name="connsiteY7" fmla="*/ 284312 h 2056213"/>
                <a:gd name="connsiteX8" fmla="*/ 2329071 w 2564558"/>
                <a:gd name="connsiteY8" fmla="*/ 398612 h 2056213"/>
                <a:gd name="connsiteX9" fmla="*/ 2424321 w 2564558"/>
                <a:gd name="connsiteY9" fmla="*/ 527199 h 2056213"/>
                <a:gd name="connsiteX10" fmla="*/ 2560229 w 2564558"/>
                <a:gd name="connsiteY10" fmla="*/ 1056194 h 2056213"/>
                <a:gd name="connsiteX11" fmla="*/ 2514807 w 2564558"/>
                <a:gd name="connsiteY11" fmla="*/ 1517800 h 2056213"/>
                <a:gd name="connsiteX12" fmla="*/ 2267158 w 2564558"/>
                <a:gd name="connsiteY12" fmla="*/ 1827362 h 2056213"/>
                <a:gd name="connsiteX13" fmla="*/ 1852821 w 2564558"/>
                <a:gd name="connsiteY13" fmla="*/ 2003575 h 2056213"/>
                <a:gd name="connsiteX14" fmla="*/ 1374794 w 2564558"/>
                <a:gd name="connsiteY14" fmla="*/ 2054827 h 2056213"/>
                <a:gd name="connsiteX15" fmla="*/ 905083 w 2564558"/>
                <a:gd name="connsiteY15" fmla="*/ 1989286 h 2056213"/>
                <a:gd name="connsiteX16" fmla="*/ 528846 w 2564558"/>
                <a:gd name="connsiteY16" fmla="*/ 1841649 h 2056213"/>
                <a:gd name="connsiteX17" fmla="*/ 281196 w 2564558"/>
                <a:gd name="connsiteY17" fmla="*/ 1760687 h 2056213"/>
                <a:gd name="connsiteX18" fmla="*/ 133558 w 2564558"/>
                <a:gd name="connsiteY18" fmla="*/ 1779737 h 2056213"/>
                <a:gd name="connsiteX19" fmla="*/ 33547 w 2564558"/>
                <a:gd name="connsiteY19" fmla="*/ 2055963 h 2056213"/>
                <a:gd name="connsiteX20" fmla="*/ 208 w 2564558"/>
                <a:gd name="connsiteY20" fmla="*/ 1727349 h 2056213"/>
                <a:gd name="connsiteX21" fmla="*/ 14495 w 2564558"/>
                <a:gd name="connsiteY21" fmla="*/ 1155849 h 2056213"/>
                <a:gd name="connsiteX22" fmla="*/ 117919 w 2564558"/>
                <a:gd name="connsiteY22" fmla="*/ 799019 h 2056213"/>
                <a:gd name="connsiteX0" fmla="*/ 117919 w 2564558"/>
                <a:gd name="connsiteY0" fmla="*/ 804821 h 2062015"/>
                <a:gd name="connsiteX1" fmla="*/ 300245 w 2564558"/>
                <a:gd name="connsiteY1" fmla="*/ 513951 h 2062015"/>
                <a:gd name="connsiteX2" fmla="*/ 600283 w 2564558"/>
                <a:gd name="connsiteY2" fmla="*/ 242490 h 2062015"/>
                <a:gd name="connsiteX3" fmla="*/ 1057483 w 2564558"/>
                <a:gd name="connsiteY3" fmla="*/ 47227 h 2062015"/>
                <a:gd name="connsiteX4" fmla="*/ 1370031 w 2564558"/>
                <a:gd name="connsiteY4" fmla="*/ 6214 h 2062015"/>
                <a:gd name="connsiteX5" fmla="*/ 1581357 w 2564558"/>
                <a:gd name="connsiteY5" fmla="*/ 5951 h 2062015"/>
                <a:gd name="connsiteX6" fmla="*/ 1809958 w 2564558"/>
                <a:gd name="connsiteY6" fmla="*/ 61515 h 2062015"/>
                <a:gd name="connsiteX7" fmla="*/ 2019507 w 2564558"/>
                <a:gd name="connsiteY7" fmla="*/ 142476 h 2062015"/>
                <a:gd name="connsiteX8" fmla="*/ 2229058 w 2564558"/>
                <a:gd name="connsiteY8" fmla="*/ 290114 h 2062015"/>
                <a:gd name="connsiteX9" fmla="*/ 2329071 w 2564558"/>
                <a:gd name="connsiteY9" fmla="*/ 404414 h 2062015"/>
                <a:gd name="connsiteX10" fmla="*/ 2424321 w 2564558"/>
                <a:gd name="connsiteY10" fmla="*/ 533001 h 2062015"/>
                <a:gd name="connsiteX11" fmla="*/ 2560229 w 2564558"/>
                <a:gd name="connsiteY11" fmla="*/ 1061996 h 2062015"/>
                <a:gd name="connsiteX12" fmla="*/ 2514807 w 2564558"/>
                <a:gd name="connsiteY12" fmla="*/ 1523602 h 2062015"/>
                <a:gd name="connsiteX13" fmla="*/ 2267158 w 2564558"/>
                <a:gd name="connsiteY13" fmla="*/ 1833164 h 2062015"/>
                <a:gd name="connsiteX14" fmla="*/ 1852821 w 2564558"/>
                <a:gd name="connsiteY14" fmla="*/ 2009377 h 2062015"/>
                <a:gd name="connsiteX15" fmla="*/ 1374794 w 2564558"/>
                <a:gd name="connsiteY15" fmla="*/ 2060629 h 2062015"/>
                <a:gd name="connsiteX16" fmla="*/ 905083 w 2564558"/>
                <a:gd name="connsiteY16" fmla="*/ 1995088 h 2062015"/>
                <a:gd name="connsiteX17" fmla="*/ 528846 w 2564558"/>
                <a:gd name="connsiteY17" fmla="*/ 1847451 h 2062015"/>
                <a:gd name="connsiteX18" fmla="*/ 281196 w 2564558"/>
                <a:gd name="connsiteY18" fmla="*/ 1766489 h 2062015"/>
                <a:gd name="connsiteX19" fmla="*/ 133558 w 2564558"/>
                <a:gd name="connsiteY19" fmla="*/ 1785539 h 2062015"/>
                <a:gd name="connsiteX20" fmla="*/ 33547 w 2564558"/>
                <a:gd name="connsiteY20" fmla="*/ 2061765 h 2062015"/>
                <a:gd name="connsiteX21" fmla="*/ 208 w 2564558"/>
                <a:gd name="connsiteY21" fmla="*/ 1733151 h 2062015"/>
                <a:gd name="connsiteX22" fmla="*/ 14495 w 2564558"/>
                <a:gd name="connsiteY22" fmla="*/ 1161651 h 2062015"/>
                <a:gd name="connsiteX23" fmla="*/ 117919 w 2564558"/>
                <a:gd name="connsiteY23" fmla="*/ 804821 h 2062015"/>
                <a:gd name="connsiteX0" fmla="*/ 117919 w 2564558"/>
                <a:gd name="connsiteY0" fmla="*/ 801678 h 2058872"/>
                <a:gd name="connsiteX1" fmla="*/ 300245 w 2564558"/>
                <a:gd name="connsiteY1" fmla="*/ 510808 h 2058872"/>
                <a:gd name="connsiteX2" fmla="*/ 600283 w 2564558"/>
                <a:gd name="connsiteY2" fmla="*/ 239347 h 2058872"/>
                <a:gd name="connsiteX3" fmla="*/ 1057483 w 2564558"/>
                <a:gd name="connsiteY3" fmla="*/ 44084 h 2058872"/>
                <a:gd name="connsiteX4" fmla="*/ 1370031 w 2564558"/>
                <a:gd name="connsiteY4" fmla="*/ 3071 h 2058872"/>
                <a:gd name="connsiteX5" fmla="*/ 1578182 w 2564558"/>
                <a:gd name="connsiteY5" fmla="*/ 9158 h 2058872"/>
                <a:gd name="connsiteX6" fmla="*/ 1809958 w 2564558"/>
                <a:gd name="connsiteY6" fmla="*/ 58372 h 2058872"/>
                <a:gd name="connsiteX7" fmla="*/ 2019507 w 2564558"/>
                <a:gd name="connsiteY7" fmla="*/ 139333 h 2058872"/>
                <a:gd name="connsiteX8" fmla="*/ 2229058 w 2564558"/>
                <a:gd name="connsiteY8" fmla="*/ 286971 h 2058872"/>
                <a:gd name="connsiteX9" fmla="*/ 2329071 w 2564558"/>
                <a:gd name="connsiteY9" fmla="*/ 401271 h 2058872"/>
                <a:gd name="connsiteX10" fmla="*/ 2424321 w 2564558"/>
                <a:gd name="connsiteY10" fmla="*/ 529858 h 2058872"/>
                <a:gd name="connsiteX11" fmla="*/ 2560229 w 2564558"/>
                <a:gd name="connsiteY11" fmla="*/ 1058853 h 2058872"/>
                <a:gd name="connsiteX12" fmla="*/ 2514807 w 2564558"/>
                <a:gd name="connsiteY12" fmla="*/ 1520459 h 2058872"/>
                <a:gd name="connsiteX13" fmla="*/ 2267158 w 2564558"/>
                <a:gd name="connsiteY13" fmla="*/ 1830021 h 2058872"/>
                <a:gd name="connsiteX14" fmla="*/ 1852821 w 2564558"/>
                <a:gd name="connsiteY14" fmla="*/ 2006234 h 2058872"/>
                <a:gd name="connsiteX15" fmla="*/ 1374794 w 2564558"/>
                <a:gd name="connsiteY15" fmla="*/ 2057486 h 2058872"/>
                <a:gd name="connsiteX16" fmla="*/ 905083 w 2564558"/>
                <a:gd name="connsiteY16" fmla="*/ 1991945 h 2058872"/>
                <a:gd name="connsiteX17" fmla="*/ 528846 w 2564558"/>
                <a:gd name="connsiteY17" fmla="*/ 1844308 h 2058872"/>
                <a:gd name="connsiteX18" fmla="*/ 281196 w 2564558"/>
                <a:gd name="connsiteY18" fmla="*/ 1763346 h 2058872"/>
                <a:gd name="connsiteX19" fmla="*/ 133558 w 2564558"/>
                <a:gd name="connsiteY19" fmla="*/ 1782396 h 2058872"/>
                <a:gd name="connsiteX20" fmla="*/ 33547 w 2564558"/>
                <a:gd name="connsiteY20" fmla="*/ 2058622 h 2058872"/>
                <a:gd name="connsiteX21" fmla="*/ 208 w 2564558"/>
                <a:gd name="connsiteY21" fmla="*/ 1730008 h 2058872"/>
                <a:gd name="connsiteX22" fmla="*/ 14495 w 2564558"/>
                <a:gd name="connsiteY22" fmla="*/ 1158508 h 2058872"/>
                <a:gd name="connsiteX23" fmla="*/ 117919 w 2564558"/>
                <a:gd name="connsiteY23" fmla="*/ 801678 h 2058872"/>
                <a:gd name="connsiteX0" fmla="*/ 117919 w 2564558"/>
                <a:gd name="connsiteY0" fmla="*/ 801678 h 2058872"/>
                <a:gd name="connsiteX1" fmla="*/ 300245 w 2564558"/>
                <a:gd name="connsiteY1" fmla="*/ 510808 h 2058872"/>
                <a:gd name="connsiteX2" fmla="*/ 600283 w 2564558"/>
                <a:gd name="connsiteY2" fmla="*/ 239347 h 2058872"/>
                <a:gd name="connsiteX3" fmla="*/ 1057483 w 2564558"/>
                <a:gd name="connsiteY3" fmla="*/ 44084 h 2058872"/>
                <a:gd name="connsiteX4" fmla="*/ 1370031 w 2564558"/>
                <a:gd name="connsiteY4" fmla="*/ 3071 h 2058872"/>
                <a:gd name="connsiteX5" fmla="*/ 1578182 w 2564558"/>
                <a:gd name="connsiteY5" fmla="*/ 9158 h 2058872"/>
                <a:gd name="connsiteX6" fmla="*/ 1809958 w 2564558"/>
                <a:gd name="connsiteY6" fmla="*/ 58372 h 2058872"/>
                <a:gd name="connsiteX7" fmla="*/ 2019507 w 2564558"/>
                <a:gd name="connsiteY7" fmla="*/ 139333 h 2058872"/>
                <a:gd name="connsiteX8" fmla="*/ 2229058 w 2564558"/>
                <a:gd name="connsiteY8" fmla="*/ 286971 h 2058872"/>
                <a:gd name="connsiteX9" fmla="*/ 2424321 w 2564558"/>
                <a:gd name="connsiteY9" fmla="*/ 529858 h 2058872"/>
                <a:gd name="connsiteX10" fmla="*/ 2560229 w 2564558"/>
                <a:gd name="connsiteY10" fmla="*/ 1058853 h 2058872"/>
                <a:gd name="connsiteX11" fmla="*/ 2514807 w 2564558"/>
                <a:gd name="connsiteY11" fmla="*/ 1520459 h 2058872"/>
                <a:gd name="connsiteX12" fmla="*/ 2267158 w 2564558"/>
                <a:gd name="connsiteY12" fmla="*/ 1830021 h 2058872"/>
                <a:gd name="connsiteX13" fmla="*/ 1852821 w 2564558"/>
                <a:gd name="connsiteY13" fmla="*/ 2006234 h 2058872"/>
                <a:gd name="connsiteX14" fmla="*/ 1374794 w 2564558"/>
                <a:gd name="connsiteY14" fmla="*/ 2057486 h 2058872"/>
                <a:gd name="connsiteX15" fmla="*/ 905083 w 2564558"/>
                <a:gd name="connsiteY15" fmla="*/ 1991945 h 2058872"/>
                <a:gd name="connsiteX16" fmla="*/ 528846 w 2564558"/>
                <a:gd name="connsiteY16" fmla="*/ 1844308 h 2058872"/>
                <a:gd name="connsiteX17" fmla="*/ 281196 w 2564558"/>
                <a:gd name="connsiteY17" fmla="*/ 1763346 h 2058872"/>
                <a:gd name="connsiteX18" fmla="*/ 133558 w 2564558"/>
                <a:gd name="connsiteY18" fmla="*/ 1782396 h 2058872"/>
                <a:gd name="connsiteX19" fmla="*/ 33547 w 2564558"/>
                <a:gd name="connsiteY19" fmla="*/ 2058622 h 2058872"/>
                <a:gd name="connsiteX20" fmla="*/ 208 w 2564558"/>
                <a:gd name="connsiteY20" fmla="*/ 1730008 h 2058872"/>
                <a:gd name="connsiteX21" fmla="*/ 14495 w 2564558"/>
                <a:gd name="connsiteY21" fmla="*/ 1158508 h 2058872"/>
                <a:gd name="connsiteX22" fmla="*/ 117919 w 2564558"/>
                <a:gd name="connsiteY22" fmla="*/ 801678 h 2058872"/>
                <a:gd name="connsiteX0" fmla="*/ 117919 w 2564558"/>
                <a:gd name="connsiteY0" fmla="*/ 801678 h 2058872"/>
                <a:gd name="connsiteX1" fmla="*/ 300245 w 2564558"/>
                <a:gd name="connsiteY1" fmla="*/ 510808 h 2058872"/>
                <a:gd name="connsiteX2" fmla="*/ 600283 w 2564558"/>
                <a:gd name="connsiteY2" fmla="*/ 239347 h 2058872"/>
                <a:gd name="connsiteX3" fmla="*/ 1057483 w 2564558"/>
                <a:gd name="connsiteY3" fmla="*/ 44084 h 2058872"/>
                <a:gd name="connsiteX4" fmla="*/ 1370031 w 2564558"/>
                <a:gd name="connsiteY4" fmla="*/ 3071 h 2058872"/>
                <a:gd name="connsiteX5" fmla="*/ 1578182 w 2564558"/>
                <a:gd name="connsiteY5" fmla="*/ 9158 h 2058872"/>
                <a:gd name="connsiteX6" fmla="*/ 1809958 w 2564558"/>
                <a:gd name="connsiteY6" fmla="*/ 58372 h 2058872"/>
                <a:gd name="connsiteX7" fmla="*/ 2019507 w 2564558"/>
                <a:gd name="connsiteY7" fmla="*/ 139333 h 2058872"/>
                <a:gd name="connsiteX8" fmla="*/ 2229058 w 2564558"/>
                <a:gd name="connsiteY8" fmla="*/ 286971 h 2058872"/>
                <a:gd name="connsiteX9" fmla="*/ 2414796 w 2564558"/>
                <a:gd name="connsiteY9" fmla="*/ 533033 h 2058872"/>
                <a:gd name="connsiteX10" fmla="*/ 2560229 w 2564558"/>
                <a:gd name="connsiteY10" fmla="*/ 1058853 h 2058872"/>
                <a:gd name="connsiteX11" fmla="*/ 2514807 w 2564558"/>
                <a:gd name="connsiteY11" fmla="*/ 1520459 h 2058872"/>
                <a:gd name="connsiteX12" fmla="*/ 2267158 w 2564558"/>
                <a:gd name="connsiteY12" fmla="*/ 1830021 h 2058872"/>
                <a:gd name="connsiteX13" fmla="*/ 1852821 w 2564558"/>
                <a:gd name="connsiteY13" fmla="*/ 2006234 h 2058872"/>
                <a:gd name="connsiteX14" fmla="*/ 1374794 w 2564558"/>
                <a:gd name="connsiteY14" fmla="*/ 2057486 h 2058872"/>
                <a:gd name="connsiteX15" fmla="*/ 905083 w 2564558"/>
                <a:gd name="connsiteY15" fmla="*/ 1991945 h 2058872"/>
                <a:gd name="connsiteX16" fmla="*/ 528846 w 2564558"/>
                <a:gd name="connsiteY16" fmla="*/ 1844308 h 2058872"/>
                <a:gd name="connsiteX17" fmla="*/ 281196 w 2564558"/>
                <a:gd name="connsiteY17" fmla="*/ 1763346 h 2058872"/>
                <a:gd name="connsiteX18" fmla="*/ 133558 w 2564558"/>
                <a:gd name="connsiteY18" fmla="*/ 1782396 h 2058872"/>
                <a:gd name="connsiteX19" fmla="*/ 33547 w 2564558"/>
                <a:gd name="connsiteY19" fmla="*/ 2058622 h 2058872"/>
                <a:gd name="connsiteX20" fmla="*/ 208 w 2564558"/>
                <a:gd name="connsiteY20" fmla="*/ 1730008 h 2058872"/>
                <a:gd name="connsiteX21" fmla="*/ 14495 w 2564558"/>
                <a:gd name="connsiteY21" fmla="*/ 1158508 h 2058872"/>
                <a:gd name="connsiteX22" fmla="*/ 117919 w 2564558"/>
                <a:gd name="connsiteY22" fmla="*/ 801678 h 2058872"/>
                <a:gd name="connsiteX0" fmla="*/ 117919 w 2564558"/>
                <a:gd name="connsiteY0" fmla="*/ 801678 h 2058872"/>
                <a:gd name="connsiteX1" fmla="*/ 300245 w 2564558"/>
                <a:gd name="connsiteY1" fmla="*/ 510808 h 2058872"/>
                <a:gd name="connsiteX2" fmla="*/ 600283 w 2564558"/>
                <a:gd name="connsiteY2" fmla="*/ 239347 h 2058872"/>
                <a:gd name="connsiteX3" fmla="*/ 1057483 w 2564558"/>
                <a:gd name="connsiteY3" fmla="*/ 44084 h 2058872"/>
                <a:gd name="connsiteX4" fmla="*/ 1370031 w 2564558"/>
                <a:gd name="connsiteY4" fmla="*/ 3071 h 2058872"/>
                <a:gd name="connsiteX5" fmla="*/ 1578182 w 2564558"/>
                <a:gd name="connsiteY5" fmla="*/ 9158 h 2058872"/>
                <a:gd name="connsiteX6" fmla="*/ 1809958 w 2564558"/>
                <a:gd name="connsiteY6" fmla="*/ 58372 h 2058872"/>
                <a:gd name="connsiteX7" fmla="*/ 2019507 w 2564558"/>
                <a:gd name="connsiteY7" fmla="*/ 139333 h 2058872"/>
                <a:gd name="connsiteX8" fmla="*/ 2229058 w 2564558"/>
                <a:gd name="connsiteY8" fmla="*/ 286971 h 2058872"/>
                <a:gd name="connsiteX9" fmla="*/ 2414796 w 2564558"/>
                <a:gd name="connsiteY9" fmla="*/ 533033 h 2058872"/>
                <a:gd name="connsiteX10" fmla="*/ 2560229 w 2564558"/>
                <a:gd name="connsiteY10" fmla="*/ 1058853 h 2058872"/>
                <a:gd name="connsiteX11" fmla="*/ 2514807 w 2564558"/>
                <a:gd name="connsiteY11" fmla="*/ 1520459 h 2058872"/>
                <a:gd name="connsiteX12" fmla="*/ 2267158 w 2564558"/>
                <a:gd name="connsiteY12" fmla="*/ 1830021 h 2058872"/>
                <a:gd name="connsiteX13" fmla="*/ 1852821 w 2564558"/>
                <a:gd name="connsiteY13" fmla="*/ 2006234 h 2058872"/>
                <a:gd name="connsiteX14" fmla="*/ 1374794 w 2564558"/>
                <a:gd name="connsiteY14" fmla="*/ 2057486 h 2058872"/>
                <a:gd name="connsiteX15" fmla="*/ 905083 w 2564558"/>
                <a:gd name="connsiteY15" fmla="*/ 1991945 h 2058872"/>
                <a:gd name="connsiteX16" fmla="*/ 528846 w 2564558"/>
                <a:gd name="connsiteY16" fmla="*/ 1844308 h 2058872"/>
                <a:gd name="connsiteX17" fmla="*/ 281196 w 2564558"/>
                <a:gd name="connsiteY17" fmla="*/ 1763346 h 2058872"/>
                <a:gd name="connsiteX18" fmla="*/ 133558 w 2564558"/>
                <a:gd name="connsiteY18" fmla="*/ 1782396 h 2058872"/>
                <a:gd name="connsiteX19" fmla="*/ 33547 w 2564558"/>
                <a:gd name="connsiteY19" fmla="*/ 2058622 h 2058872"/>
                <a:gd name="connsiteX20" fmla="*/ 208 w 2564558"/>
                <a:gd name="connsiteY20" fmla="*/ 1730008 h 2058872"/>
                <a:gd name="connsiteX21" fmla="*/ 14495 w 2564558"/>
                <a:gd name="connsiteY21" fmla="*/ 1158508 h 2058872"/>
                <a:gd name="connsiteX22" fmla="*/ 117919 w 2564558"/>
                <a:gd name="connsiteY22" fmla="*/ 801678 h 2058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564558" h="2058872">
                  <a:moveTo>
                    <a:pt x="117919" y="801678"/>
                  </a:moveTo>
                  <a:cubicBezTo>
                    <a:pt x="165544" y="693728"/>
                    <a:pt x="219851" y="604530"/>
                    <a:pt x="300245" y="510808"/>
                  </a:cubicBezTo>
                  <a:cubicBezTo>
                    <a:pt x="380639" y="417086"/>
                    <a:pt x="474077" y="321897"/>
                    <a:pt x="600283" y="239347"/>
                  </a:cubicBezTo>
                  <a:cubicBezTo>
                    <a:pt x="757671" y="117050"/>
                    <a:pt x="929986" y="80288"/>
                    <a:pt x="1057483" y="44084"/>
                  </a:cubicBezTo>
                  <a:cubicBezTo>
                    <a:pt x="1184980" y="7880"/>
                    <a:pt x="1283248" y="8892"/>
                    <a:pt x="1370031" y="3071"/>
                  </a:cubicBezTo>
                  <a:cubicBezTo>
                    <a:pt x="1456814" y="-2750"/>
                    <a:pt x="1504861" y="-59"/>
                    <a:pt x="1578182" y="9158"/>
                  </a:cubicBezTo>
                  <a:cubicBezTo>
                    <a:pt x="1651503" y="18375"/>
                    <a:pt x="1735875" y="38793"/>
                    <a:pt x="1809958" y="58372"/>
                  </a:cubicBezTo>
                  <a:cubicBezTo>
                    <a:pt x="1884041" y="77951"/>
                    <a:pt x="1949657" y="101233"/>
                    <a:pt x="2019507" y="139333"/>
                  </a:cubicBezTo>
                  <a:cubicBezTo>
                    <a:pt x="2089357" y="177433"/>
                    <a:pt x="2161589" y="221883"/>
                    <a:pt x="2229058" y="286971"/>
                  </a:cubicBezTo>
                  <a:cubicBezTo>
                    <a:pt x="2296527" y="352059"/>
                    <a:pt x="2359601" y="404386"/>
                    <a:pt x="2414796" y="533033"/>
                  </a:cubicBezTo>
                  <a:cubicBezTo>
                    <a:pt x="2489041" y="661680"/>
                    <a:pt x="2551498" y="898515"/>
                    <a:pt x="2560229" y="1058853"/>
                  </a:cubicBezTo>
                  <a:cubicBezTo>
                    <a:pt x="2568960" y="1219191"/>
                    <a:pt x="2569208" y="1391931"/>
                    <a:pt x="2514807" y="1520459"/>
                  </a:cubicBezTo>
                  <a:cubicBezTo>
                    <a:pt x="2460406" y="1648987"/>
                    <a:pt x="2383839" y="1749059"/>
                    <a:pt x="2267158" y="1830021"/>
                  </a:cubicBezTo>
                  <a:cubicBezTo>
                    <a:pt x="2150477" y="1910984"/>
                    <a:pt x="2003930" y="1966736"/>
                    <a:pt x="1852821" y="2006234"/>
                  </a:cubicBezTo>
                  <a:cubicBezTo>
                    <a:pt x="1701712" y="2045732"/>
                    <a:pt x="1532750" y="2059867"/>
                    <a:pt x="1374794" y="2057486"/>
                  </a:cubicBezTo>
                  <a:cubicBezTo>
                    <a:pt x="1216838" y="2055105"/>
                    <a:pt x="1054806" y="2013981"/>
                    <a:pt x="905083" y="1991945"/>
                  </a:cubicBezTo>
                  <a:cubicBezTo>
                    <a:pt x="755360" y="1969909"/>
                    <a:pt x="632827" y="1863358"/>
                    <a:pt x="528846" y="1844308"/>
                  </a:cubicBezTo>
                  <a:cubicBezTo>
                    <a:pt x="424865" y="1815733"/>
                    <a:pt x="334377" y="1777633"/>
                    <a:pt x="281196" y="1763346"/>
                  </a:cubicBezTo>
                  <a:cubicBezTo>
                    <a:pt x="221665" y="1766521"/>
                    <a:pt x="175627" y="1761758"/>
                    <a:pt x="133558" y="1782396"/>
                  </a:cubicBezTo>
                  <a:cubicBezTo>
                    <a:pt x="91489" y="1803034"/>
                    <a:pt x="61328" y="2068147"/>
                    <a:pt x="33547" y="2058622"/>
                  </a:cubicBezTo>
                  <a:cubicBezTo>
                    <a:pt x="5766" y="2049097"/>
                    <a:pt x="-1379" y="1865739"/>
                    <a:pt x="208" y="1730008"/>
                  </a:cubicBezTo>
                  <a:cubicBezTo>
                    <a:pt x="1795" y="1594277"/>
                    <a:pt x="-5123" y="1313230"/>
                    <a:pt x="14495" y="1158508"/>
                  </a:cubicBezTo>
                  <a:cubicBezTo>
                    <a:pt x="34113" y="1003786"/>
                    <a:pt x="70294" y="909628"/>
                    <a:pt x="117919" y="801678"/>
                  </a:cubicBezTo>
                  <a:close/>
                </a:path>
              </a:pathLst>
            </a:cu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80"/>
              <a:endParaRPr lang="en-US" sz="216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8" name="Oval 2">
              <a:extLst>
                <a:ext uri="{FF2B5EF4-FFF2-40B4-BE49-F238E27FC236}">
                  <a16:creationId xmlns="" xmlns:a16="http://schemas.microsoft.com/office/drawing/2014/main" id="{48684046-66C4-42F8-B833-CCF79AA0C619}"/>
                </a:ext>
              </a:extLst>
            </p:cNvPr>
            <p:cNvSpPr/>
            <p:nvPr/>
          </p:nvSpPr>
          <p:spPr>
            <a:xfrm>
              <a:off x="8966185" y="833087"/>
              <a:ext cx="2426608" cy="1933478"/>
            </a:xfrm>
            <a:custGeom>
              <a:avLst/>
              <a:gdLst>
                <a:gd name="connsiteX0" fmla="*/ 0 w 2456597"/>
                <a:gd name="connsiteY0" fmla="*/ 1098645 h 2197289"/>
                <a:gd name="connsiteX1" fmla="*/ 1228299 w 2456597"/>
                <a:gd name="connsiteY1" fmla="*/ 0 h 2197289"/>
                <a:gd name="connsiteX2" fmla="*/ 2456598 w 2456597"/>
                <a:gd name="connsiteY2" fmla="*/ 1098645 h 2197289"/>
                <a:gd name="connsiteX3" fmla="*/ 1228299 w 2456597"/>
                <a:gd name="connsiteY3" fmla="*/ 2197290 h 2197289"/>
                <a:gd name="connsiteX4" fmla="*/ 0 w 2456597"/>
                <a:gd name="connsiteY4" fmla="*/ 1098645 h 2197289"/>
                <a:gd name="connsiteX0" fmla="*/ 0 w 2456598"/>
                <a:gd name="connsiteY0" fmla="*/ 1065307 h 2163952"/>
                <a:gd name="connsiteX1" fmla="*/ 1228299 w 2456598"/>
                <a:gd name="connsiteY1" fmla="*/ 0 h 2163952"/>
                <a:gd name="connsiteX2" fmla="*/ 2456598 w 2456598"/>
                <a:gd name="connsiteY2" fmla="*/ 1065307 h 2163952"/>
                <a:gd name="connsiteX3" fmla="*/ 1228299 w 2456598"/>
                <a:gd name="connsiteY3" fmla="*/ 2163952 h 2163952"/>
                <a:gd name="connsiteX4" fmla="*/ 0 w 2456598"/>
                <a:gd name="connsiteY4" fmla="*/ 1065307 h 2163952"/>
                <a:gd name="connsiteX0" fmla="*/ 0 w 2456598"/>
                <a:gd name="connsiteY0" fmla="*/ 1065307 h 2106802"/>
                <a:gd name="connsiteX1" fmla="*/ 1228299 w 2456598"/>
                <a:gd name="connsiteY1" fmla="*/ 0 h 2106802"/>
                <a:gd name="connsiteX2" fmla="*/ 2456598 w 2456598"/>
                <a:gd name="connsiteY2" fmla="*/ 1065307 h 2106802"/>
                <a:gd name="connsiteX3" fmla="*/ 1228299 w 2456598"/>
                <a:gd name="connsiteY3" fmla="*/ 2106802 h 2106802"/>
                <a:gd name="connsiteX4" fmla="*/ 0 w 2456598"/>
                <a:gd name="connsiteY4" fmla="*/ 1065307 h 2106802"/>
                <a:gd name="connsiteX0" fmla="*/ 0 w 2456598"/>
                <a:gd name="connsiteY0" fmla="*/ 1065307 h 2106802"/>
                <a:gd name="connsiteX1" fmla="*/ 1228299 w 2456598"/>
                <a:gd name="connsiteY1" fmla="*/ 0 h 2106802"/>
                <a:gd name="connsiteX2" fmla="*/ 2456598 w 2456598"/>
                <a:gd name="connsiteY2" fmla="*/ 1065307 h 2106802"/>
                <a:gd name="connsiteX3" fmla="*/ 1228299 w 2456598"/>
                <a:gd name="connsiteY3" fmla="*/ 2106802 h 2106802"/>
                <a:gd name="connsiteX4" fmla="*/ 0 w 2456598"/>
                <a:gd name="connsiteY4" fmla="*/ 1065307 h 2106802"/>
                <a:gd name="connsiteX0" fmla="*/ 0 w 2467693"/>
                <a:gd name="connsiteY0" fmla="*/ 1065307 h 2106802"/>
                <a:gd name="connsiteX1" fmla="*/ 1228299 w 2467693"/>
                <a:gd name="connsiteY1" fmla="*/ 0 h 2106802"/>
                <a:gd name="connsiteX2" fmla="*/ 2456598 w 2467693"/>
                <a:gd name="connsiteY2" fmla="*/ 1065307 h 2106802"/>
                <a:gd name="connsiteX3" fmla="*/ 1228299 w 2467693"/>
                <a:gd name="connsiteY3" fmla="*/ 2106802 h 2106802"/>
                <a:gd name="connsiteX4" fmla="*/ 0 w 2467693"/>
                <a:gd name="connsiteY4" fmla="*/ 1065307 h 2106802"/>
                <a:gd name="connsiteX0" fmla="*/ 0 w 2467624"/>
                <a:gd name="connsiteY0" fmla="*/ 1065307 h 2073465"/>
                <a:gd name="connsiteX1" fmla="*/ 1228299 w 2467624"/>
                <a:gd name="connsiteY1" fmla="*/ 0 h 2073465"/>
                <a:gd name="connsiteX2" fmla="*/ 2456598 w 2467624"/>
                <a:gd name="connsiteY2" fmla="*/ 1065307 h 2073465"/>
                <a:gd name="connsiteX3" fmla="*/ 1223537 w 2467624"/>
                <a:gd name="connsiteY3" fmla="*/ 2073465 h 2073465"/>
                <a:gd name="connsiteX4" fmla="*/ 0 w 2467624"/>
                <a:gd name="connsiteY4" fmla="*/ 1065307 h 2073465"/>
                <a:gd name="connsiteX0" fmla="*/ 0 w 2467624"/>
                <a:gd name="connsiteY0" fmla="*/ 1065307 h 2073465"/>
                <a:gd name="connsiteX1" fmla="*/ 1228299 w 2467624"/>
                <a:gd name="connsiteY1" fmla="*/ 0 h 2073465"/>
                <a:gd name="connsiteX2" fmla="*/ 2456598 w 2467624"/>
                <a:gd name="connsiteY2" fmla="*/ 1065307 h 2073465"/>
                <a:gd name="connsiteX3" fmla="*/ 1223537 w 2467624"/>
                <a:gd name="connsiteY3" fmla="*/ 2073465 h 2073465"/>
                <a:gd name="connsiteX4" fmla="*/ 0 w 2467624"/>
                <a:gd name="connsiteY4" fmla="*/ 1065307 h 2073465"/>
                <a:gd name="connsiteX0" fmla="*/ 0 w 2467624"/>
                <a:gd name="connsiteY0" fmla="*/ 1065307 h 2073465"/>
                <a:gd name="connsiteX1" fmla="*/ 1228299 w 2467624"/>
                <a:gd name="connsiteY1" fmla="*/ 0 h 2073465"/>
                <a:gd name="connsiteX2" fmla="*/ 2456598 w 2467624"/>
                <a:gd name="connsiteY2" fmla="*/ 1065307 h 2073465"/>
                <a:gd name="connsiteX3" fmla="*/ 1223537 w 2467624"/>
                <a:gd name="connsiteY3" fmla="*/ 2073465 h 2073465"/>
                <a:gd name="connsiteX4" fmla="*/ 0 w 2467624"/>
                <a:gd name="connsiteY4" fmla="*/ 1065307 h 2073465"/>
                <a:gd name="connsiteX0" fmla="*/ 0 w 2467624"/>
                <a:gd name="connsiteY0" fmla="*/ 1065307 h 2073465"/>
                <a:gd name="connsiteX1" fmla="*/ 1228299 w 2467624"/>
                <a:gd name="connsiteY1" fmla="*/ 0 h 2073465"/>
                <a:gd name="connsiteX2" fmla="*/ 2456598 w 2467624"/>
                <a:gd name="connsiteY2" fmla="*/ 1065307 h 2073465"/>
                <a:gd name="connsiteX3" fmla="*/ 1223537 w 2467624"/>
                <a:gd name="connsiteY3" fmla="*/ 2073465 h 2073465"/>
                <a:gd name="connsiteX4" fmla="*/ 0 w 2467624"/>
                <a:gd name="connsiteY4" fmla="*/ 1065307 h 2073465"/>
                <a:gd name="connsiteX0" fmla="*/ 0 w 2458338"/>
                <a:gd name="connsiteY0" fmla="*/ 1065307 h 2073465"/>
                <a:gd name="connsiteX1" fmla="*/ 1228299 w 2458338"/>
                <a:gd name="connsiteY1" fmla="*/ 0 h 2073465"/>
                <a:gd name="connsiteX2" fmla="*/ 2456598 w 2458338"/>
                <a:gd name="connsiteY2" fmla="*/ 1065307 h 2073465"/>
                <a:gd name="connsiteX3" fmla="*/ 1223537 w 2458338"/>
                <a:gd name="connsiteY3" fmla="*/ 2073465 h 2073465"/>
                <a:gd name="connsiteX4" fmla="*/ 0 w 2458338"/>
                <a:gd name="connsiteY4" fmla="*/ 1065307 h 2073465"/>
                <a:gd name="connsiteX0" fmla="*/ 0 w 2458338"/>
                <a:gd name="connsiteY0" fmla="*/ 1065307 h 2073465"/>
                <a:gd name="connsiteX1" fmla="*/ 1228299 w 2458338"/>
                <a:gd name="connsiteY1" fmla="*/ 0 h 2073465"/>
                <a:gd name="connsiteX2" fmla="*/ 2456598 w 2458338"/>
                <a:gd name="connsiteY2" fmla="*/ 1065307 h 2073465"/>
                <a:gd name="connsiteX3" fmla="*/ 1223537 w 2458338"/>
                <a:gd name="connsiteY3" fmla="*/ 2073465 h 2073465"/>
                <a:gd name="connsiteX4" fmla="*/ 0 w 2458338"/>
                <a:gd name="connsiteY4" fmla="*/ 1065307 h 2073465"/>
                <a:gd name="connsiteX0" fmla="*/ 0 w 2458338"/>
                <a:gd name="connsiteY0" fmla="*/ 1065307 h 2073465"/>
                <a:gd name="connsiteX1" fmla="*/ 1228299 w 2458338"/>
                <a:gd name="connsiteY1" fmla="*/ 0 h 2073465"/>
                <a:gd name="connsiteX2" fmla="*/ 2456598 w 2458338"/>
                <a:gd name="connsiteY2" fmla="*/ 1065307 h 2073465"/>
                <a:gd name="connsiteX3" fmla="*/ 1223537 w 2458338"/>
                <a:gd name="connsiteY3" fmla="*/ 2073465 h 2073465"/>
                <a:gd name="connsiteX4" fmla="*/ 0 w 2458338"/>
                <a:gd name="connsiteY4" fmla="*/ 1065307 h 2073465"/>
                <a:gd name="connsiteX0" fmla="*/ 0 w 2458338"/>
                <a:gd name="connsiteY0" fmla="*/ 1036732 h 2044890"/>
                <a:gd name="connsiteX1" fmla="*/ 1228299 w 2458338"/>
                <a:gd name="connsiteY1" fmla="*/ 0 h 2044890"/>
                <a:gd name="connsiteX2" fmla="*/ 2456598 w 2458338"/>
                <a:gd name="connsiteY2" fmla="*/ 1036732 h 2044890"/>
                <a:gd name="connsiteX3" fmla="*/ 1223537 w 2458338"/>
                <a:gd name="connsiteY3" fmla="*/ 2044890 h 2044890"/>
                <a:gd name="connsiteX4" fmla="*/ 0 w 2458338"/>
                <a:gd name="connsiteY4" fmla="*/ 1036732 h 2044890"/>
                <a:gd name="connsiteX0" fmla="*/ 0 w 2476875"/>
                <a:gd name="connsiteY0" fmla="*/ 782231 h 2050931"/>
                <a:gd name="connsiteX1" fmla="*/ 1247349 w 2476875"/>
                <a:gd name="connsiteY1" fmla="*/ 2674 h 2050931"/>
                <a:gd name="connsiteX2" fmla="*/ 2475648 w 2476875"/>
                <a:gd name="connsiteY2" fmla="*/ 1039406 h 2050931"/>
                <a:gd name="connsiteX3" fmla="*/ 1242587 w 2476875"/>
                <a:gd name="connsiteY3" fmla="*/ 2047564 h 2050931"/>
                <a:gd name="connsiteX4" fmla="*/ 0 w 2476875"/>
                <a:gd name="connsiteY4" fmla="*/ 782231 h 2050931"/>
                <a:gd name="connsiteX0" fmla="*/ 116683 w 2593540"/>
                <a:gd name="connsiteY0" fmla="*/ 782008 h 2083560"/>
                <a:gd name="connsiteX1" fmla="*/ 1364032 w 2593540"/>
                <a:gd name="connsiteY1" fmla="*/ 2451 h 2083560"/>
                <a:gd name="connsiteX2" fmla="*/ 2592331 w 2593540"/>
                <a:gd name="connsiteY2" fmla="*/ 1039183 h 2083560"/>
                <a:gd name="connsiteX3" fmla="*/ 1359270 w 2593540"/>
                <a:gd name="connsiteY3" fmla="*/ 2047341 h 2083560"/>
                <a:gd name="connsiteX4" fmla="*/ 194235 w 2593540"/>
                <a:gd name="connsiteY4" fmla="*/ 1757964 h 2083560"/>
                <a:gd name="connsiteX5" fmla="*/ 116683 w 2593540"/>
                <a:gd name="connsiteY5" fmla="*/ 782008 h 2083560"/>
                <a:gd name="connsiteX0" fmla="*/ 116683 w 2623856"/>
                <a:gd name="connsiteY0" fmla="*/ 782008 h 2048002"/>
                <a:gd name="connsiteX1" fmla="*/ 1364032 w 2623856"/>
                <a:gd name="connsiteY1" fmla="*/ 2451 h 2048002"/>
                <a:gd name="connsiteX2" fmla="*/ 2592331 w 2623856"/>
                <a:gd name="connsiteY2" fmla="*/ 1039183 h 2048002"/>
                <a:gd name="connsiteX3" fmla="*/ 2265922 w 2623856"/>
                <a:gd name="connsiteY3" fmla="*/ 1810351 h 2048002"/>
                <a:gd name="connsiteX4" fmla="*/ 1359270 w 2623856"/>
                <a:gd name="connsiteY4" fmla="*/ 2047341 h 2048002"/>
                <a:gd name="connsiteX5" fmla="*/ 194235 w 2623856"/>
                <a:gd name="connsiteY5" fmla="*/ 1757964 h 2048002"/>
                <a:gd name="connsiteX6" fmla="*/ 116683 w 2623856"/>
                <a:gd name="connsiteY6" fmla="*/ 782008 h 2048002"/>
                <a:gd name="connsiteX0" fmla="*/ 116683 w 2594326"/>
                <a:gd name="connsiteY0" fmla="*/ 801823 h 2067817"/>
                <a:gd name="connsiteX1" fmla="*/ 1364032 w 2594326"/>
                <a:gd name="connsiteY1" fmla="*/ 22266 h 2067817"/>
                <a:gd name="connsiteX2" fmla="*/ 2227822 w 2594326"/>
                <a:gd name="connsiteY2" fmla="*/ 287116 h 2067817"/>
                <a:gd name="connsiteX3" fmla="*/ 2592331 w 2594326"/>
                <a:gd name="connsiteY3" fmla="*/ 1058998 h 2067817"/>
                <a:gd name="connsiteX4" fmla="*/ 2265922 w 2594326"/>
                <a:gd name="connsiteY4" fmla="*/ 1830166 h 2067817"/>
                <a:gd name="connsiteX5" fmla="*/ 1359270 w 2594326"/>
                <a:gd name="connsiteY5" fmla="*/ 2067156 h 2067817"/>
                <a:gd name="connsiteX6" fmla="*/ 194235 w 2594326"/>
                <a:gd name="connsiteY6" fmla="*/ 1777779 h 2067817"/>
                <a:gd name="connsiteX7" fmla="*/ 116683 w 2594326"/>
                <a:gd name="connsiteY7" fmla="*/ 801823 h 2067817"/>
                <a:gd name="connsiteX0" fmla="*/ 64270 w 2541913"/>
                <a:gd name="connsiteY0" fmla="*/ 780019 h 2046013"/>
                <a:gd name="connsiteX1" fmla="*/ 546634 w 2541913"/>
                <a:gd name="connsiteY1" fmla="*/ 217688 h 2046013"/>
                <a:gd name="connsiteX2" fmla="*/ 1311619 w 2541913"/>
                <a:gd name="connsiteY2" fmla="*/ 462 h 2046013"/>
                <a:gd name="connsiteX3" fmla="*/ 2175409 w 2541913"/>
                <a:gd name="connsiteY3" fmla="*/ 265312 h 2046013"/>
                <a:gd name="connsiteX4" fmla="*/ 2539918 w 2541913"/>
                <a:gd name="connsiteY4" fmla="*/ 1037194 h 2046013"/>
                <a:gd name="connsiteX5" fmla="*/ 2213509 w 2541913"/>
                <a:gd name="connsiteY5" fmla="*/ 1808362 h 2046013"/>
                <a:gd name="connsiteX6" fmla="*/ 1306857 w 2541913"/>
                <a:gd name="connsiteY6" fmla="*/ 2045352 h 2046013"/>
                <a:gd name="connsiteX7" fmla="*/ 141822 w 2541913"/>
                <a:gd name="connsiteY7" fmla="*/ 1755975 h 2046013"/>
                <a:gd name="connsiteX8" fmla="*/ 64270 w 2541913"/>
                <a:gd name="connsiteY8" fmla="*/ 780019 h 2046013"/>
                <a:gd name="connsiteX0" fmla="*/ 64270 w 2541913"/>
                <a:gd name="connsiteY0" fmla="*/ 793407 h 2059401"/>
                <a:gd name="connsiteX1" fmla="*/ 546634 w 2541913"/>
                <a:gd name="connsiteY1" fmla="*/ 231076 h 2059401"/>
                <a:gd name="connsiteX2" fmla="*/ 1311619 w 2541913"/>
                <a:gd name="connsiteY2" fmla="*/ 13850 h 2059401"/>
                <a:gd name="connsiteX3" fmla="*/ 1756309 w 2541913"/>
                <a:gd name="connsiteY3" fmla="*/ 50101 h 2059401"/>
                <a:gd name="connsiteX4" fmla="*/ 2175409 w 2541913"/>
                <a:gd name="connsiteY4" fmla="*/ 278700 h 2059401"/>
                <a:gd name="connsiteX5" fmla="*/ 2539918 w 2541913"/>
                <a:gd name="connsiteY5" fmla="*/ 1050582 h 2059401"/>
                <a:gd name="connsiteX6" fmla="*/ 2213509 w 2541913"/>
                <a:gd name="connsiteY6" fmla="*/ 1821750 h 2059401"/>
                <a:gd name="connsiteX7" fmla="*/ 1306857 w 2541913"/>
                <a:gd name="connsiteY7" fmla="*/ 2058740 h 2059401"/>
                <a:gd name="connsiteX8" fmla="*/ 141822 w 2541913"/>
                <a:gd name="connsiteY8" fmla="*/ 1769363 h 2059401"/>
                <a:gd name="connsiteX9" fmla="*/ 64270 w 2541913"/>
                <a:gd name="connsiteY9" fmla="*/ 793407 h 2059401"/>
                <a:gd name="connsiteX0" fmla="*/ 64270 w 2541913"/>
                <a:gd name="connsiteY0" fmla="*/ 783312 h 2049306"/>
                <a:gd name="connsiteX1" fmla="*/ 546634 w 2541913"/>
                <a:gd name="connsiteY1" fmla="*/ 220981 h 2049306"/>
                <a:gd name="connsiteX2" fmla="*/ 1003834 w 2541913"/>
                <a:gd name="connsiteY2" fmla="*/ 25718 h 2049306"/>
                <a:gd name="connsiteX3" fmla="*/ 1311619 w 2541913"/>
                <a:gd name="connsiteY3" fmla="*/ 3755 h 2049306"/>
                <a:gd name="connsiteX4" fmla="*/ 1756309 w 2541913"/>
                <a:gd name="connsiteY4" fmla="*/ 40006 h 2049306"/>
                <a:gd name="connsiteX5" fmla="*/ 2175409 w 2541913"/>
                <a:gd name="connsiteY5" fmla="*/ 268605 h 2049306"/>
                <a:gd name="connsiteX6" fmla="*/ 2539918 w 2541913"/>
                <a:gd name="connsiteY6" fmla="*/ 1040487 h 2049306"/>
                <a:gd name="connsiteX7" fmla="*/ 2213509 w 2541913"/>
                <a:gd name="connsiteY7" fmla="*/ 1811655 h 2049306"/>
                <a:gd name="connsiteX8" fmla="*/ 1306857 w 2541913"/>
                <a:gd name="connsiteY8" fmla="*/ 2048645 h 2049306"/>
                <a:gd name="connsiteX9" fmla="*/ 141822 w 2541913"/>
                <a:gd name="connsiteY9" fmla="*/ 1759268 h 2049306"/>
                <a:gd name="connsiteX10" fmla="*/ 64270 w 2541913"/>
                <a:gd name="connsiteY10" fmla="*/ 783312 h 2049306"/>
                <a:gd name="connsiteX0" fmla="*/ 64270 w 2542128"/>
                <a:gd name="connsiteY0" fmla="*/ 783312 h 2049306"/>
                <a:gd name="connsiteX1" fmla="*/ 546634 w 2542128"/>
                <a:gd name="connsiteY1" fmla="*/ 220981 h 2049306"/>
                <a:gd name="connsiteX2" fmla="*/ 1003834 w 2542128"/>
                <a:gd name="connsiteY2" fmla="*/ 25718 h 2049306"/>
                <a:gd name="connsiteX3" fmla="*/ 1311619 w 2542128"/>
                <a:gd name="connsiteY3" fmla="*/ 3755 h 2049306"/>
                <a:gd name="connsiteX4" fmla="*/ 1756309 w 2542128"/>
                <a:gd name="connsiteY4" fmla="*/ 40006 h 2049306"/>
                <a:gd name="connsiteX5" fmla="*/ 2175409 w 2542128"/>
                <a:gd name="connsiteY5" fmla="*/ 268605 h 2049306"/>
                <a:gd name="connsiteX6" fmla="*/ 2370672 w 2542128"/>
                <a:gd name="connsiteY6" fmla="*/ 511492 h 2049306"/>
                <a:gd name="connsiteX7" fmla="*/ 2539918 w 2542128"/>
                <a:gd name="connsiteY7" fmla="*/ 1040487 h 2049306"/>
                <a:gd name="connsiteX8" fmla="*/ 2213509 w 2542128"/>
                <a:gd name="connsiteY8" fmla="*/ 1811655 h 2049306"/>
                <a:gd name="connsiteX9" fmla="*/ 1306857 w 2542128"/>
                <a:gd name="connsiteY9" fmla="*/ 2048645 h 2049306"/>
                <a:gd name="connsiteX10" fmla="*/ 141822 w 2542128"/>
                <a:gd name="connsiteY10" fmla="*/ 1759268 h 2049306"/>
                <a:gd name="connsiteX11" fmla="*/ 64270 w 2542128"/>
                <a:gd name="connsiteY11" fmla="*/ 783312 h 2049306"/>
                <a:gd name="connsiteX0" fmla="*/ 64270 w 2542128"/>
                <a:gd name="connsiteY0" fmla="*/ 799019 h 2065013"/>
                <a:gd name="connsiteX1" fmla="*/ 546634 w 2542128"/>
                <a:gd name="connsiteY1" fmla="*/ 236688 h 2065013"/>
                <a:gd name="connsiteX2" fmla="*/ 1003834 w 2542128"/>
                <a:gd name="connsiteY2" fmla="*/ 41425 h 2065013"/>
                <a:gd name="connsiteX3" fmla="*/ 1316382 w 2542128"/>
                <a:gd name="connsiteY3" fmla="*/ 412 h 2065013"/>
                <a:gd name="connsiteX4" fmla="*/ 1756309 w 2542128"/>
                <a:gd name="connsiteY4" fmla="*/ 55713 h 2065013"/>
                <a:gd name="connsiteX5" fmla="*/ 2175409 w 2542128"/>
                <a:gd name="connsiteY5" fmla="*/ 284312 h 2065013"/>
                <a:gd name="connsiteX6" fmla="*/ 2370672 w 2542128"/>
                <a:gd name="connsiteY6" fmla="*/ 527199 h 2065013"/>
                <a:gd name="connsiteX7" fmla="*/ 2539918 w 2542128"/>
                <a:gd name="connsiteY7" fmla="*/ 1056194 h 2065013"/>
                <a:gd name="connsiteX8" fmla="*/ 2213509 w 2542128"/>
                <a:gd name="connsiteY8" fmla="*/ 1827362 h 2065013"/>
                <a:gd name="connsiteX9" fmla="*/ 1306857 w 2542128"/>
                <a:gd name="connsiteY9" fmla="*/ 2064352 h 2065013"/>
                <a:gd name="connsiteX10" fmla="*/ 141822 w 2542128"/>
                <a:gd name="connsiteY10" fmla="*/ 1774975 h 2065013"/>
                <a:gd name="connsiteX11" fmla="*/ 64270 w 2542128"/>
                <a:gd name="connsiteY11" fmla="*/ 799019 h 2065013"/>
                <a:gd name="connsiteX0" fmla="*/ 64270 w 2541309"/>
                <a:gd name="connsiteY0" fmla="*/ 799019 h 2064717"/>
                <a:gd name="connsiteX1" fmla="*/ 546634 w 2541309"/>
                <a:gd name="connsiteY1" fmla="*/ 236688 h 2064717"/>
                <a:gd name="connsiteX2" fmla="*/ 1003834 w 2541309"/>
                <a:gd name="connsiteY2" fmla="*/ 41425 h 2064717"/>
                <a:gd name="connsiteX3" fmla="*/ 1316382 w 2541309"/>
                <a:gd name="connsiteY3" fmla="*/ 412 h 2064717"/>
                <a:gd name="connsiteX4" fmla="*/ 1756309 w 2541309"/>
                <a:gd name="connsiteY4" fmla="*/ 55713 h 2064717"/>
                <a:gd name="connsiteX5" fmla="*/ 2175409 w 2541309"/>
                <a:gd name="connsiteY5" fmla="*/ 284312 h 2064717"/>
                <a:gd name="connsiteX6" fmla="*/ 2370672 w 2541309"/>
                <a:gd name="connsiteY6" fmla="*/ 527199 h 2064717"/>
                <a:gd name="connsiteX7" fmla="*/ 2539918 w 2541309"/>
                <a:gd name="connsiteY7" fmla="*/ 1056194 h 2064717"/>
                <a:gd name="connsiteX8" fmla="*/ 2461158 w 2541309"/>
                <a:gd name="connsiteY8" fmla="*/ 1517800 h 2064717"/>
                <a:gd name="connsiteX9" fmla="*/ 2213509 w 2541309"/>
                <a:gd name="connsiteY9" fmla="*/ 1827362 h 2064717"/>
                <a:gd name="connsiteX10" fmla="*/ 1306857 w 2541309"/>
                <a:gd name="connsiteY10" fmla="*/ 2064352 h 2064717"/>
                <a:gd name="connsiteX11" fmla="*/ 141822 w 2541309"/>
                <a:gd name="connsiteY11" fmla="*/ 1774975 h 2064717"/>
                <a:gd name="connsiteX12" fmla="*/ 64270 w 2541309"/>
                <a:gd name="connsiteY12" fmla="*/ 799019 h 2064717"/>
                <a:gd name="connsiteX0" fmla="*/ 64270 w 2541309"/>
                <a:gd name="connsiteY0" fmla="*/ 799019 h 2087144"/>
                <a:gd name="connsiteX1" fmla="*/ 546634 w 2541309"/>
                <a:gd name="connsiteY1" fmla="*/ 236688 h 2087144"/>
                <a:gd name="connsiteX2" fmla="*/ 1003834 w 2541309"/>
                <a:gd name="connsiteY2" fmla="*/ 41425 h 2087144"/>
                <a:gd name="connsiteX3" fmla="*/ 1316382 w 2541309"/>
                <a:gd name="connsiteY3" fmla="*/ 412 h 2087144"/>
                <a:gd name="connsiteX4" fmla="*/ 1756309 w 2541309"/>
                <a:gd name="connsiteY4" fmla="*/ 55713 h 2087144"/>
                <a:gd name="connsiteX5" fmla="*/ 2175409 w 2541309"/>
                <a:gd name="connsiteY5" fmla="*/ 284312 h 2087144"/>
                <a:gd name="connsiteX6" fmla="*/ 2370672 w 2541309"/>
                <a:gd name="connsiteY6" fmla="*/ 527199 h 2087144"/>
                <a:gd name="connsiteX7" fmla="*/ 2539918 w 2541309"/>
                <a:gd name="connsiteY7" fmla="*/ 1056194 h 2087144"/>
                <a:gd name="connsiteX8" fmla="*/ 2461158 w 2541309"/>
                <a:gd name="connsiteY8" fmla="*/ 1517800 h 2087144"/>
                <a:gd name="connsiteX9" fmla="*/ 2213509 w 2541309"/>
                <a:gd name="connsiteY9" fmla="*/ 1827362 h 2087144"/>
                <a:gd name="connsiteX10" fmla="*/ 1799172 w 2541309"/>
                <a:gd name="connsiteY10" fmla="*/ 2041675 h 2087144"/>
                <a:gd name="connsiteX11" fmla="*/ 1306857 w 2541309"/>
                <a:gd name="connsiteY11" fmla="*/ 2064352 h 2087144"/>
                <a:gd name="connsiteX12" fmla="*/ 141822 w 2541309"/>
                <a:gd name="connsiteY12" fmla="*/ 1774975 h 2087144"/>
                <a:gd name="connsiteX13" fmla="*/ 64270 w 2541309"/>
                <a:gd name="connsiteY13" fmla="*/ 799019 h 2087144"/>
                <a:gd name="connsiteX0" fmla="*/ 64270 w 2541309"/>
                <a:gd name="connsiteY0" fmla="*/ 799019 h 2068554"/>
                <a:gd name="connsiteX1" fmla="*/ 546634 w 2541309"/>
                <a:gd name="connsiteY1" fmla="*/ 236688 h 2068554"/>
                <a:gd name="connsiteX2" fmla="*/ 1003834 w 2541309"/>
                <a:gd name="connsiteY2" fmla="*/ 41425 h 2068554"/>
                <a:gd name="connsiteX3" fmla="*/ 1316382 w 2541309"/>
                <a:gd name="connsiteY3" fmla="*/ 412 h 2068554"/>
                <a:gd name="connsiteX4" fmla="*/ 1756309 w 2541309"/>
                <a:gd name="connsiteY4" fmla="*/ 55713 h 2068554"/>
                <a:gd name="connsiteX5" fmla="*/ 2175409 w 2541309"/>
                <a:gd name="connsiteY5" fmla="*/ 284312 h 2068554"/>
                <a:gd name="connsiteX6" fmla="*/ 2370672 w 2541309"/>
                <a:gd name="connsiteY6" fmla="*/ 527199 h 2068554"/>
                <a:gd name="connsiteX7" fmla="*/ 2539918 w 2541309"/>
                <a:gd name="connsiteY7" fmla="*/ 1056194 h 2068554"/>
                <a:gd name="connsiteX8" fmla="*/ 2461158 w 2541309"/>
                <a:gd name="connsiteY8" fmla="*/ 1517800 h 2068554"/>
                <a:gd name="connsiteX9" fmla="*/ 2213509 w 2541309"/>
                <a:gd name="connsiteY9" fmla="*/ 1827362 h 2068554"/>
                <a:gd name="connsiteX10" fmla="*/ 1799172 w 2541309"/>
                <a:gd name="connsiteY10" fmla="*/ 2041675 h 2068554"/>
                <a:gd name="connsiteX11" fmla="*/ 1306857 w 2541309"/>
                <a:gd name="connsiteY11" fmla="*/ 2064352 h 2068554"/>
                <a:gd name="connsiteX12" fmla="*/ 841909 w 2541309"/>
                <a:gd name="connsiteY12" fmla="*/ 2032149 h 2068554"/>
                <a:gd name="connsiteX13" fmla="*/ 141822 w 2541309"/>
                <a:gd name="connsiteY13" fmla="*/ 1774975 h 2068554"/>
                <a:gd name="connsiteX14" fmla="*/ 64270 w 2541309"/>
                <a:gd name="connsiteY14" fmla="*/ 799019 h 2068554"/>
                <a:gd name="connsiteX0" fmla="*/ 64270 w 2541309"/>
                <a:gd name="connsiteY0" fmla="*/ 799019 h 2083689"/>
                <a:gd name="connsiteX1" fmla="*/ 546634 w 2541309"/>
                <a:gd name="connsiteY1" fmla="*/ 236688 h 2083689"/>
                <a:gd name="connsiteX2" fmla="*/ 1003834 w 2541309"/>
                <a:gd name="connsiteY2" fmla="*/ 41425 h 2083689"/>
                <a:gd name="connsiteX3" fmla="*/ 1316382 w 2541309"/>
                <a:gd name="connsiteY3" fmla="*/ 412 h 2083689"/>
                <a:gd name="connsiteX4" fmla="*/ 1756309 w 2541309"/>
                <a:gd name="connsiteY4" fmla="*/ 55713 h 2083689"/>
                <a:gd name="connsiteX5" fmla="*/ 2175409 w 2541309"/>
                <a:gd name="connsiteY5" fmla="*/ 284312 h 2083689"/>
                <a:gd name="connsiteX6" fmla="*/ 2370672 w 2541309"/>
                <a:gd name="connsiteY6" fmla="*/ 527199 h 2083689"/>
                <a:gd name="connsiteX7" fmla="*/ 2539918 w 2541309"/>
                <a:gd name="connsiteY7" fmla="*/ 1056194 h 2083689"/>
                <a:gd name="connsiteX8" fmla="*/ 2461158 w 2541309"/>
                <a:gd name="connsiteY8" fmla="*/ 1517800 h 2083689"/>
                <a:gd name="connsiteX9" fmla="*/ 2213509 w 2541309"/>
                <a:gd name="connsiteY9" fmla="*/ 1827362 h 2083689"/>
                <a:gd name="connsiteX10" fmla="*/ 1799172 w 2541309"/>
                <a:gd name="connsiteY10" fmla="*/ 2041675 h 2083689"/>
                <a:gd name="connsiteX11" fmla="*/ 1321145 w 2541309"/>
                <a:gd name="connsiteY11" fmla="*/ 2083402 h 2083689"/>
                <a:gd name="connsiteX12" fmla="*/ 841909 w 2541309"/>
                <a:gd name="connsiteY12" fmla="*/ 2032149 h 2083689"/>
                <a:gd name="connsiteX13" fmla="*/ 141822 w 2541309"/>
                <a:gd name="connsiteY13" fmla="*/ 1774975 h 2083689"/>
                <a:gd name="connsiteX14" fmla="*/ 64270 w 2541309"/>
                <a:gd name="connsiteY14" fmla="*/ 799019 h 2083689"/>
                <a:gd name="connsiteX0" fmla="*/ 64270 w 2541309"/>
                <a:gd name="connsiteY0" fmla="*/ 799019 h 2083689"/>
                <a:gd name="connsiteX1" fmla="*/ 546634 w 2541309"/>
                <a:gd name="connsiteY1" fmla="*/ 236688 h 2083689"/>
                <a:gd name="connsiteX2" fmla="*/ 1003834 w 2541309"/>
                <a:gd name="connsiteY2" fmla="*/ 41425 h 2083689"/>
                <a:gd name="connsiteX3" fmla="*/ 1316382 w 2541309"/>
                <a:gd name="connsiteY3" fmla="*/ 412 h 2083689"/>
                <a:gd name="connsiteX4" fmla="*/ 1756309 w 2541309"/>
                <a:gd name="connsiteY4" fmla="*/ 55713 h 2083689"/>
                <a:gd name="connsiteX5" fmla="*/ 2175409 w 2541309"/>
                <a:gd name="connsiteY5" fmla="*/ 284312 h 2083689"/>
                <a:gd name="connsiteX6" fmla="*/ 2370672 w 2541309"/>
                <a:gd name="connsiteY6" fmla="*/ 527199 h 2083689"/>
                <a:gd name="connsiteX7" fmla="*/ 2539918 w 2541309"/>
                <a:gd name="connsiteY7" fmla="*/ 1056194 h 2083689"/>
                <a:gd name="connsiteX8" fmla="*/ 2461158 w 2541309"/>
                <a:gd name="connsiteY8" fmla="*/ 1517800 h 2083689"/>
                <a:gd name="connsiteX9" fmla="*/ 2213509 w 2541309"/>
                <a:gd name="connsiteY9" fmla="*/ 1827362 h 2083689"/>
                <a:gd name="connsiteX10" fmla="*/ 1799172 w 2541309"/>
                <a:gd name="connsiteY10" fmla="*/ 2041675 h 2083689"/>
                <a:gd name="connsiteX11" fmla="*/ 1321145 w 2541309"/>
                <a:gd name="connsiteY11" fmla="*/ 2083402 h 2083689"/>
                <a:gd name="connsiteX12" fmla="*/ 841909 w 2541309"/>
                <a:gd name="connsiteY12" fmla="*/ 2032149 h 2083689"/>
                <a:gd name="connsiteX13" fmla="*/ 460909 w 2541309"/>
                <a:gd name="connsiteY13" fmla="*/ 1860699 h 2083689"/>
                <a:gd name="connsiteX14" fmla="*/ 141822 w 2541309"/>
                <a:gd name="connsiteY14" fmla="*/ 1774975 h 2083689"/>
                <a:gd name="connsiteX15" fmla="*/ 64270 w 2541309"/>
                <a:gd name="connsiteY15" fmla="*/ 799019 h 2083689"/>
                <a:gd name="connsiteX0" fmla="*/ 64270 w 2541309"/>
                <a:gd name="connsiteY0" fmla="*/ 799019 h 2086216"/>
                <a:gd name="connsiteX1" fmla="*/ 546634 w 2541309"/>
                <a:gd name="connsiteY1" fmla="*/ 236688 h 2086216"/>
                <a:gd name="connsiteX2" fmla="*/ 1003834 w 2541309"/>
                <a:gd name="connsiteY2" fmla="*/ 41425 h 2086216"/>
                <a:gd name="connsiteX3" fmla="*/ 1316382 w 2541309"/>
                <a:gd name="connsiteY3" fmla="*/ 412 h 2086216"/>
                <a:gd name="connsiteX4" fmla="*/ 1756309 w 2541309"/>
                <a:gd name="connsiteY4" fmla="*/ 55713 h 2086216"/>
                <a:gd name="connsiteX5" fmla="*/ 2175409 w 2541309"/>
                <a:gd name="connsiteY5" fmla="*/ 284312 h 2086216"/>
                <a:gd name="connsiteX6" fmla="*/ 2370672 w 2541309"/>
                <a:gd name="connsiteY6" fmla="*/ 527199 h 2086216"/>
                <a:gd name="connsiteX7" fmla="*/ 2539918 w 2541309"/>
                <a:gd name="connsiteY7" fmla="*/ 1056194 h 2086216"/>
                <a:gd name="connsiteX8" fmla="*/ 2461158 w 2541309"/>
                <a:gd name="connsiteY8" fmla="*/ 1517800 h 2086216"/>
                <a:gd name="connsiteX9" fmla="*/ 2213509 w 2541309"/>
                <a:gd name="connsiteY9" fmla="*/ 1827362 h 2086216"/>
                <a:gd name="connsiteX10" fmla="*/ 1799172 w 2541309"/>
                <a:gd name="connsiteY10" fmla="*/ 2041675 h 2086216"/>
                <a:gd name="connsiteX11" fmla="*/ 1321145 w 2541309"/>
                <a:gd name="connsiteY11" fmla="*/ 2083402 h 2086216"/>
                <a:gd name="connsiteX12" fmla="*/ 851434 w 2541309"/>
                <a:gd name="connsiteY12" fmla="*/ 1989286 h 2086216"/>
                <a:gd name="connsiteX13" fmla="*/ 460909 w 2541309"/>
                <a:gd name="connsiteY13" fmla="*/ 1860699 h 2086216"/>
                <a:gd name="connsiteX14" fmla="*/ 141822 w 2541309"/>
                <a:gd name="connsiteY14" fmla="*/ 1774975 h 2086216"/>
                <a:gd name="connsiteX15" fmla="*/ 64270 w 2541309"/>
                <a:gd name="connsiteY15" fmla="*/ 799019 h 2086216"/>
                <a:gd name="connsiteX0" fmla="*/ 64270 w 2541309"/>
                <a:gd name="connsiteY0" fmla="*/ 799019 h 2066375"/>
                <a:gd name="connsiteX1" fmla="*/ 546634 w 2541309"/>
                <a:gd name="connsiteY1" fmla="*/ 236688 h 2066375"/>
                <a:gd name="connsiteX2" fmla="*/ 1003834 w 2541309"/>
                <a:gd name="connsiteY2" fmla="*/ 41425 h 2066375"/>
                <a:gd name="connsiteX3" fmla="*/ 1316382 w 2541309"/>
                <a:gd name="connsiteY3" fmla="*/ 412 h 2066375"/>
                <a:gd name="connsiteX4" fmla="*/ 1756309 w 2541309"/>
                <a:gd name="connsiteY4" fmla="*/ 55713 h 2066375"/>
                <a:gd name="connsiteX5" fmla="*/ 2175409 w 2541309"/>
                <a:gd name="connsiteY5" fmla="*/ 284312 h 2066375"/>
                <a:gd name="connsiteX6" fmla="*/ 2370672 w 2541309"/>
                <a:gd name="connsiteY6" fmla="*/ 527199 h 2066375"/>
                <a:gd name="connsiteX7" fmla="*/ 2539918 w 2541309"/>
                <a:gd name="connsiteY7" fmla="*/ 1056194 h 2066375"/>
                <a:gd name="connsiteX8" fmla="*/ 2461158 w 2541309"/>
                <a:gd name="connsiteY8" fmla="*/ 1517800 h 2066375"/>
                <a:gd name="connsiteX9" fmla="*/ 2213509 w 2541309"/>
                <a:gd name="connsiteY9" fmla="*/ 1827362 h 2066375"/>
                <a:gd name="connsiteX10" fmla="*/ 1799172 w 2541309"/>
                <a:gd name="connsiteY10" fmla="*/ 2041675 h 2066375"/>
                <a:gd name="connsiteX11" fmla="*/ 1321145 w 2541309"/>
                <a:gd name="connsiteY11" fmla="*/ 2054827 h 2066375"/>
                <a:gd name="connsiteX12" fmla="*/ 851434 w 2541309"/>
                <a:gd name="connsiteY12" fmla="*/ 1989286 h 2066375"/>
                <a:gd name="connsiteX13" fmla="*/ 460909 w 2541309"/>
                <a:gd name="connsiteY13" fmla="*/ 1860699 h 2066375"/>
                <a:gd name="connsiteX14" fmla="*/ 141822 w 2541309"/>
                <a:gd name="connsiteY14" fmla="*/ 1774975 h 2066375"/>
                <a:gd name="connsiteX15" fmla="*/ 64270 w 2541309"/>
                <a:gd name="connsiteY15" fmla="*/ 799019 h 2066375"/>
                <a:gd name="connsiteX0" fmla="*/ 64270 w 2541309"/>
                <a:gd name="connsiteY0" fmla="*/ 799019 h 2055081"/>
                <a:gd name="connsiteX1" fmla="*/ 546634 w 2541309"/>
                <a:gd name="connsiteY1" fmla="*/ 236688 h 2055081"/>
                <a:gd name="connsiteX2" fmla="*/ 1003834 w 2541309"/>
                <a:gd name="connsiteY2" fmla="*/ 41425 h 2055081"/>
                <a:gd name="connsiteX3" fmla="*/ 1316382 w 2541309"/>
                <a:gd name="connsiteY3" fmla="*/ 412 h 2055081"/>
                <a:gd name="connsiteX4" fmla="*/ 1756309 w 2541309"/>
                <a:gd name="connsiteY4" fmla="*/ 55713 h 2055081"/>
                <a:gd name="connsiteX5" fmla="*/ 2175409 w 2541309"/>
                <a:gd name="connsiteY5" fmla="*/ 284312 h 2055081"/>
                <a:gd name="connsiteX6" fmla="*/ 2370672 w 2541309"/>
                <a:gd name="connsiteY6" fmla="*/ 527199 h 2055081"/>
                <a:gd name="connsiteX7" fmla="*/ 2539918 w 2541309"/>
                <a:gd name="connsiteY7" fmla="*/ 1056194 h 2055081"/>
                <a:gd name="connsiteX8" fmla="*/ 2461158 w 2541309"/>
                <a:gd name="connsiteY8" fmla="*/ 1517800 h 2055081"/>
                <a:gd name="connsiteX9" fmla="*/ 2213509 w 2541309"/>
                <a:gd name="connsiteY9" fmla="*/ 1827362 h 2055081"/>
                <a:gd name="connsiteX10" fmla="*/ 1799172 w 2541309"/>
                <a:gd name="connsiteY10" fmla="*/ 2003575 h 2055081"/>
                <a:gd name="connsiteX11" fmla="*/ 1321145 w 2541309"/>
                <a:gd name="connsiteY11" fmla="*/ 2054827 h 2055081"/>
                <a:gd name="connsiteX12" fmla="*/ 851434 w 2541309"/>
                <a:gd name="connsiteY12" fmla="*/ 1989286 h 2055081"/>
                <a:gd name="connsiteX13" fmla="*/ 460909 w 2541309"/>
                <a:gd name="connsiteY13" fmla="*/ 1860699 h 2055081"/>
                <a:gd name="connsiteX14" fmla="*/ 141822 w 2541309"/>
                <a:gd name="connsiteY14" fmla="*/ 1774975 h 2055081"/>
                <a:gd name="connsiteX15" fmla="*/ 64270 w 2541309"/>
                <a:gd name="connsiteY15" fmla="*/ 799019 h 2055081"/>
                <a:gd name="connsiteX0" fmla="*/ 64270 w 2541309"/>
                <a:gd name="connsiteY0" fmla="*/ 799019 h 2055081"/>
                <a:gd name="connsiteX1" fmla="*/ 546634 w 2541309"/>
                <a:gd name="connsiteY1" fmla="*/ 236688 h 2055081"/>
                <a:gd name="connsiteX2" fmla="*/ 1003834 w 2541309"/>
                <a:gd name="connsiteY2" fmla="*/ 41425 h 2055081"/>
                <a:gd name="connsiteX3" fmla="*/ 1316382 w 2541309"/>
                <a:gd name="connsiteY3" fmla="*/ 412 h 2055081"/>
                <a:gd name="connsiteX4" fmla="*/ 1756309 w 2541309"/>
                <a:gd name="connsiteY4" fmla="*/ 55713 h 2055081"/>
                <a:gd name="connsiteX5" fmla="*/ 2175409 w 2541309"/>
                <a:gd name="connsiteY5" fmla="*/ 284312 h 2055081"/>
                <a:gd name="connsiteX6" fmla="*/ 2370672 w 2541309"/>
                <a:gd name="connsiteY6" fmla="*/ 527199 h 2055081"/>
                <a:gd name="connsiteX7" fmla="*/ 2539918 w 2541309"/>
                <a:gd name="connsiteY7" fmla="*/ 1056194 h 2055081"/>
                <a:gd name="connsiteX8" fmla="*/ 2461158 w 2541309"/>
                <a:gd name="connsiteY8" fmla="*/ 1517800 h 2055081"/>
                <a:gd name="connsiteX9" fmla="*/ 2213509 w 2541309"/>
                <a:gd name="connsiteY9" fmla="*/ 1827362 h 2055081"/>
                <a:gd name="connsiteX10" fmla="*/ 1799172 w 2541309"/>
                <a:gd name="connsiteY10" fmla="*/ 2003575 h 2055081"/>
                <a:gd name="connsiteX11" fmla="*/ 1321145 w 2541309"/>
                <a:gd name="connsiteY11" fmla="*/ 2054827 h 2055081"/>
                <a:gd name="connsiteX12" fmla="*/ 851434 w 2541309"/>
                <a:gd name="connsiteY12" fmla="*/ 1989286 h 2055081"/>
                <a:gd name="connsiteX13" fmla="*/ 460909 w 2541309"/>
                <a:gd name="connsiteY13" fmla="*/ 1860699 h 2055081"/>
                <a:gd name="connsiteX14" fmla="*/ 227547 w 2541309"/>
                <a:gd name="connsiteY14" fmla="*/ 1760687 h 2055081"/>
                <a:gd name="connsiteX15" fmla="*/ 141822 w 2541309"/>
                <a:gd name="connsiteY15" fmla="*/ 1774975 h 2055081"/>
                <a:gd name="connsiteX16" fmla="*/ 64270 w 2541309"/>
                <a:gd name="connsiteY16" fmla="*/ 799019 h 2055081"/>
                <a:gd name="connsiteX0" fmla="*/ 64270 w 2541309"/>
                <a:gd name="connsiteY0" fmla="*/ 799019 h 2055081"/>
                <a:gd name="connsiteX1" fmla="*/ 546634 w 2541309"/>
                <a:gd name="connsiteY1" fmla="*/ 236688 h 2055081"/>
                <a:gd name="connsiteX2" fmla="*/ 1003834 w 2541309"/>
                <a:gd name="connsiteY2" fmla="*/ 41425 h 2055081"/>
                <a:gd name="connsiteX3" fmla="*/ 1316382 w 2541309"/>
                <a:gd name="connsiteY3" fmla="*/ 412 h 2055081"/>
                <a:gd name="connsiteX4" fmla="*/ 1756309 w 2541309"/>
                <a:gd name="connsiteY4" fmla="*/ 55713 h 2055081"/>
                <a:gd name="connsiteX5" fmla="*/ 2175409 w 2541309"/>
                <a:gd name="connsiteY5" fmla="*/ 284312 h 2055081"/>
                <a:gd name="connsiteX6" fmla="*/ 2370672 w 2541309"/>
                <a:gd name="connsiteY6" fmla="*/ 527199 h 2055081"/>
                <a:gd name="connsiteX7" fmla="*/ 2539918 w 2541309"/>
                <a:gd name="connsiteY7" fmla="*/ 1056194 h 2055081"/>
                <a:gd name="connsiteX8" fmla="*/ 2461158 w 2541309"/>
                <a:gd name="connsiteY8" fmla="*/ 1517800 h 2055081"/>
                <a:gd name="connsiteX9" fmla="*/ 2213509 w 2541309"/>
                <a:gd name="connsiteY9" fmla="*/ 1827362 h 2055081"/>
                <a:gd name="connsiteX10" fmla="*/ 1799172 w 2541309"/>
                <a:gd name="connsiteY10" fmla="*/ 2003575 h 2055081"/>
                <a:gd name="connsiteX11" fmla="*/ 1321145 w 2541309"/>
                <a:gd name="connsiteY11" fmla="*/ 2054827 h 2055081"/>
                <a:gd name="connsiteX12" fmla="*/ 851434 w 2541309"/>
                <a:gd name="connsiteY12" fmla="*/ 1989286 h 2055081"/>
                <a:gd name="connsiteX13" fmla="*/ 475197 w 2541309"/>
                <a:gd name="connsiteY13" fmla="*/ 1841649 h 2055081"/>
                <a:gd name="connsiteX14" fmla="*/ 227547 w 2541309"/>
                <a:gd name="connsiteY14" fmla="*/ 1760687 h 2055081"/>
                <a:gd name="connsiteX15" fmla="*/ 141822 w 2541309"/>
                <a:gd name="connsiteY15" fmla="*/ 1774975 h 2055081"/>
                <a:gd name="connsiteX16" fmla="*/ 64270 w 2541309"/>
                <a:gd name="connsiteY16" fmla="*/ 799019 h 2055081"/>
                <a:gd name="connsiteX0" fmla="*/ 64270 w 2541309"/>
                <a:gd name="connsiteY0" fmla="*/ 799019 h 2055081"/>
                <a:gd name="connsiteX1" fmla="*/ 546634 w 2541309"/>
                <a:gd name="connsiteY1" fmla="*/ 236688 h 2055081"/>
                <a:gd name="connsiteX2" fmla="*/ 1003834 w 2541309"/>
                <a:gd name="connsiteY2" fmla="*/ 41425 h 2055081"/>
                <a:gd name="connsiteX3" fmla="*/ 1316382 w 2541309"/>
                <a:gd name="connsiteY3" fmla="*/ 412 h 2055081"/>
                <a:gd name="connsiteX4" fmla="*/ 1756309 w 2541309"/>
                <a:gd name="connsiteY4" fmla="*/ 55713 h 2055081"/>
                <a:gd name="connsiteX5" fmla="*/ 2175409 w 2541309"/>
                <a:gd name="connsiteY5" fmla="*/ 284312 h 2055081"/>
                <a:gd name="connsiteX6" fmla="*/ 2370672 w 2541309"/>
                <a:gd name="connsiteY6" fmla="*/ 527199 h 2055081"/>
                <a:gd name="connsiteX7" fmla="*/ 2539918 w 2541309"/>
                <a:gd name="connsiteY7" fmla="*/ 1056194 h 2055081"/>
                <a:gd name="connsiteX8" fmla="*/ 2461158 w 2541309"/>
                <a:gd name="connsiteY8" fmla="*/ 1517800 h 2055081"/>
                <a:gd name="connsiteX9" fmla="*/ 2213509 w 2541309"/>
                <a:gd name="connsiteY9" fmla="*/ 1827362 h 2055081"/>
                <a:gd name="connsiteX10" fmla="*/ 1799172 w 2541309"/>
                <a:gd name="connsiteY10" fmla="*/ 2003575 h 2055081"/>
                <a:gd name="connsiteX11" fmla="*/ 1321145 w 2541309"/>
                <a:gd name="connsiteY11" fmla="*/ 2054827 h 2055081"/>
                <a:gd name="connsiteX12" fmla="*/ 851434 w 2541309"/>
                <a:gd name="connsiteY12" fmla="*/ 1989286 h 2055081"/>
                <a:gd name="connsiteX13" fmla="*/ 475197 w 2541309"/>
                <a:gd name="connsiteY13" fmla="*/ 1841649 h 2055081"/>
                <a:gd name="connsiteX14" fmla="*/ 227547 w 2541309"/>
                <a:gd name="connsiteY14" fmla="*/ 1760687 h 2055081"/>
                <a:gd name="connsiteX15" fmla="*/ 141822 w 2541309"/>
                <a:gd name="connsiteY15" fmla="*/ 1774975 h 2055081"/>
                <a:gd name="connsiteX16" fmla="*/ 64270 w 2541309"/>
                <a:gd name="connsiteY16" fmla="*/ 799019 h 2055081"/>
                <a:gd name="connsiteX0" fmla="*/ 179429 w 2656468"/>
                <a:gd name="connsiteY0" fmla="*/ 799019 h 2055081"/>
                <a:gd name="connsiteX1" fmla="*/ 661793 w 2656468"/>
                <a:gd name="connsiteY1" fmla="*/ 236688 h 2055081"/>
                <a:gd name="connsiteX2" fmla="*/ 1118993 w 2656468"/>
                <a:gd name="connsiteY2" fmla="*/ 41425 h 2055081"/>
                <a:gd name="connsiteX3" fmla="*/ 1431541 w 2656468"/>
                <a:gd name="connsiteY3" fmla="*/ 412 h 2055081"/>
                <a:gd name="connsiteX4" fmla="*/ 1871468 w 2656468"/>
                <a:gd name="connsiteY4" fmla="*/ 55713 h 2055081"/>
                <a:gd name="connsiteX5" fmla="*/ 2290568 w 2656468"/>
                <a:gd name="connsiteY5" fmla="*/ 284312 h 2055081"/>
                <a:gd name="connsiteX6" fmla="*/ 2485831 w 2656468"/>
                <a:gd name="connsiteY6" fmla="*/ 527199 h 2055081"/>
                <a:gd name="connsiteX7" fmla="*/ 2655077 w 2656468"/>
                <a:gd name="connsiteY7" fmla="*/ 1056194 h 2055081"/>
                <a:gd name="connsiteX8" fmla="*/ 2576317 w 2656468"/>
                <a:gd name="connsiteY8" fmla="*/ 1517800 h 2055081"/>
                <a:gd name="connsiteX9" fmla="*/ 2328668 w 2656468"/>
                <a:gd name="connsiteY9" fmla="*/ 1827362 h 2055081"/>
                <a:gd name="connsiteX10" fmla="*/ 1914331 w 2656468"/>
                <a:gd name="connsiteY10" fmla="*/ 2003575 h 2055081"/>
                <a:gd name="connsiteX11" fmla="*/ 1436304 w 2656468"/>
                <a:gd name="connsiteY11" fmla="*/ 2054827 h 2055081"/>
                <a:gd name="connsiteX12" fmla="*/ 966593 w 2656468"/>
                <a:gd name="connsiteY12" fmla="*/ 1989286 h 2055081"/>
                <a:gd name="connsiteX13" fmla="*/ 590356 w 2656468"/>
                <a:gd name="connsiteY13" fmla="*/ 1841649 h 2055081"/>
                <a:gd name="connsiteX14" fmla="*/ 342706 w 2656468"/>
                <a:gd name="connsiteY14" fmla="*/ 1760687 h 2055081"/>
                <a:gd name="connsiteX15" fmla="*/ 90294 w 2656468"/>
                <a:gd name="connsiteY15" fmla="*/ 1884513 h 2055081"/>
                <a:gd name="connsiteX16" fmla="*/ 179429 w 2656468"/>
                <a:gd name="connsiteY16" fmla="*/ 799019 h 2055081"/>
                <a:gd name="connsiteX0" fmla="*/ 179429 w 2656468"/>
                <a:gd name="connsiteY0" fmla="*/ 799019 h 2055081"/>
                <a:gd name="connsiteX1" fmla="*/ 661793 w 2656468"/>
                <a:gd name="connsiteY1" fmla="*/ 236688 h 2055081"/>
                <a:gd name="connsiteX2" fmla="*/ 1118993 w 2656468"/>
                <a:gd name="connsiteY2" fmla="*/ 41425 h 2055081"/>
                <a:gd name="connsiteX3" fmla="*/ 1431541 w 2656468"/>
                <a:gd name="connsiteY3" fmla="*/ 412 h 2055081"/>
                <a:gd name="connsiteX4" fmla="*/ 1871468 w 2656468"/>
                <a:gd name="connsiteY4" fmla="*/ 55713 h 2055081"/>
                <a:gd name="connsiteX5" fmla="*/ 2290568 w 2656468"/>
                <a:gd name="connsiteY5" fmla="*/ 284312 h 2055081"/>
                <a:gd name="connsiteX6" fmla="*/ 2485831 w 2656468"/>
                <a:gd name="connsiteY6" fmla="*/ 527199 h 2055081"/>
                <a:gd name="connsiteX7" fmla="*/ 2655077 w 2656468"/>
                <a:gd name="connsiteY7" fmla="*/ 1056194 h 2055081"/>
                <a:gd name="connsiteX8" fmla="*/ 2576317 w 2656468"/>
                <a:gd name="connsiteY8" fmla="*/ 1517800 h 2055081"/>
                <a:gd name="connsiteX9" fmla="*/ 2328668 w 2656468"/>
                <a:gd name="connsiteY9" fmla="*/ 1827362 h 2055081"/>
                <a:gd name="connsiteX10" fmla="*/ 1914331 w 2656468"/>
                <a:gd name="connsiteY10" fmla="*/ 2003575 h 2055081"/>
                <a:gd name="connsiteX11" fmla="*/ 1436304 w 2656468"/>
                <a:gd name="connsiteY11" fmla="*/ 2054827 h 2055081"/>
                <a:gd name="connsiteX12" fmla="*/ 966593 w 2656468"/>
                <a:gd name="connsiteY12" fmla="*/ 1989286 h 2055081"/>
                <a:gd name="connsiteX13" fmla="*/ 590356 w 2656468"/>
                <a:gd name="connsiteY13" fmla="*/ 1841649 h 2055081"/>
                <a:gd name="connsiteX14" fmla="*/ 342706 w 2656468"/>
                <a:gd name="connsiteY14" fmla="*/ 1760687 h 2055081"/>
                <a:gd name="connsiteX15" fmla="*/ 195068 w 2656468"/>
                <a:gd name="connsiteY15" fmla="*/ 1779737 h 2055081"/>
                <a:gd name="connsiteX16" fmla="*/ 90294 w 2656468"/>
                <a:gd name="connsiteY16" fmla="*/ 1884513 h 2055081"/>
                <a:gd name="connsiteX17" fmla="*/ 179429 w 2656468"/>
                <a:gd name="connsiteY17" fmla="*/ 799019 h 2055081"/>
                <a:gd name="connsiteX0" fmla="*/ 145116 w 2622155"/>
                <a:gd name="connsiteY0" fmla="*/ 799019 h 2055081"/>
                <a:gd name="connsiteX1" fmla="*/ 627480 w 2622155"/>
                <a:gd name="connsiteY1" fmla="*/ 236688 h 2055081"/>
                <a:gd name="connsiteX2" fmla="*/ 1084680 w 2622155"/>
                <a:gd name="connsiteY2" fmla="*/ 41425 h 2055081"/>
                <a:gd name="connsiteX3" fmla="*/ 1397228 w 2622155"/>
                <a:gd name="connsiteY3" fmla="*/ 412 h 2055081"/>
                <a:gd name="connsiteX4" fmla="*/ 1837155 w 2622155"/>
                <a:gd name="connsiteY4" fmla="*/ 55713 h 2055081"/>
                <a:gd name="connsiteX5" fmla="*/ 2256255 w 2622155"/>
                <a:gd name="connsiteY5" fmla="*/ 284312 h 2055081"/>
                <a:gd name="connsiteX6" fmla="*/ 2451518 w 2622155"/>
                <a:gd name="connsiteY6" fmla="*/ 527199 h 2055081"/>
                <a:gd name="connsiteX7" fmla="*/ 2620764 w 2622155"/>
                <a:gd name="connsiteY7" fmla="*/ 1056194 h 2055081"/>
                <a:gd name="connsiteX8" fmla="*/ 2542004 w 2622155"/>
                <a:gd name="connsiteY8" fmla="*/ 1517800 h 2055081"/>
                <a:gd name="connsiteX9" fmla="*/ 2294355 w 2622155"/>
                <a:gd name="connsiteY9" fmla="*/ 1827362 h 2055081"/>
                <a:gd name="connsiteX10" fmla="*/ 1880018 w 2622155"/>
                <a:gd name="connsiteY10" fmla="*/ 2003575 h 2055081"/>
                <a:gd name="connsiteX11" fmla="*/ 1401991 w 2622155"/>
                <a:gd name="connsiteY11" fmla="*/ 2054827 h 2055081"/>
                <a:gd name="connsiteX12" fmla="*/ 932280 w 2622155"/>
                <a:gd name="connsiteY12" fmla="*/ 1989286 h 2055081"/>
                <a:gd name="connsiteX13" fmla="*/ 556043 w 2622155"/>
                <a:gd name="connsiteY13" fmla="*/ 1841649 h 2055081"/>
                <a:gd name="connsiteX14" fmla="*/ 308393 w 2622155"/>
                <a:gd name="connsiteY14" fmla="*/ 1760687 h 2055081"/>
                <a:gd name="connsiteX15" fmla="*/ 160755 w 2622155"/>
                <a:gd name="connsiteY15" fmla="*/ 1779737 h 2055081"/>
                <a:gd name="connsiteX16" fmla="*/ 55981 w 2622155"/>
                <a:gd name="connsiteY16" fmla="*/ 1884513 h 2055081"/>
                <a:gd name="connsiteX17" fmla="*/ 3593 w 2622155"/>
                <a:gd name="connsiteY17" fmla="*/ 1598762 h 2055081"/>
                <a:gd name="connsiteX18" fmla="*/ 145116 w 2622155"/>
                <a:gd name="connsiteY18" fmla="*/ 799019 h 2055081"/>
                <a:gd name="connsiteX0" fmla="*/ 145116 w 2622155"/>
                <a:gd name="connsiteY0" fmla="*/ 799019 h 2055081"/>
                <a:gd name="connsiteX1" fmla="*/ 627480 w 2622155"/>
                <a:gd name="connsiteY1" fmla="*/ 236688 h 2055081"/>
                <a:gd name="connsiteX2" fmla="*/ 1084680 w 2622155"/>
                <a:gd name="connsiteY2" fmla="*/ 41425 h 2055081"/>
                <a:gd name="connsiteX3" fmla="*/ 1397228 w 2622155"/>
                <a:gd name="connsiteY3" fmla="*/ 412 h 2055081"/>
                <a:gd name="connsiteX4" fmla="*/ 1837155 w 2622155"/>
                <a:gd name="connsiteY4" fmla="*/ 55713 h 2055081"/>
                <a:gd name="connsiteX5" fmla="*/ 2256255 w 2622155"/>
                <a:gd name="connsiteY5" fmla="*/ 284312 h 2055081"/>
                <a:gd name="connsiteX6" fmla="*/ 2356268 w 2622155"/>
                <a:gd name="connsiteY6" fmla="*/ 398612 h 2055081"/>
                <a:gd name="connsiteX7" fmla="*/ 2451518 w 2622155"/>
                <a:gd name="connsiteY7" fmla="*/ 527199 h 2055081"/>
                <a:gd name="connsiteX8" fmla="*/ 2620764 w 2622155"/>
                <a:gd name="connsiteY8" fmla="*/ 1056194 h 2055081"/>
                <a:gd name="connsiteX9" fmla="*/ 2542004 w 2622155"/>
                <a:gd name="connsiteY9" fmla="*/ 1517800 h 2055081"/>
                <a:gd name="connsiteX10" fmla="*/ 2294355 w 2622155"/>
                <a:gd name="connsiteY10" fmla="*/ 1827362 h 2055081"/>
                <a:gd name="connsiteX11" fmla="*/ 1880018 w 2622155"/>
                <a:gd name="connsiteY11" fmla="*/ 2003575 h 2055081"/>
                <a:gd name="connsiteX12" fmla="*/ 1401991 w 2622155"/>
                <a:gd name="connsiteY12" fmla="*/ 2054827 h 2055081"/>
                <a:gd name="connsiteX13" fmla="*/ 932280 w 2622155"/>
                <a:gd name="connsiteY13" fmla="*/ 1989286 h 2055081"/>
                <a:gd name="connsiteX14" fmla="*/ 556043 w 2622155"/>
                <a:gd name="connsiteY14" fmla="*/ 1841649 h 2055081"/>
                <a:gd name="connsiteX15" fmla="*/ 308393 w 2622155"/>
                <a:gd name="connsiteY15" fmla="*/ 1760687 h 2055081"/>
                <a:gd name="connsiteX16" fmla="*/ 160755 w 2622155"/>
                <a:gd name="connsiteY16" fmla="*/ 1779737 h 2055081"/>
                <a:gd name="connsiteX17" fmla="*/ 55981 w 2622155"/>
                <a:gd name="connsiteY17" fmla="*/ 1884513 h 2055081"/>
                <a:gd name="connsiteX18" fmla="*/ 3593 w 2622155"/>
                <a:gd name="connsiteY18" fmla="*/ 1598762 h 2055081"/>
                <a:gd name="connsiteX19" fmla="*/ 145116 w 2622155"/>
                <a:gd name="connsiteY19" fmla="*/ 799019 h 2055081"/>
                <a:gd name="connsiteX0" fmla="*/ 145116 w 2591755"/>
                <a:gd name="connsiteY0" fmla="*/ 799019 h 2055081"/>
                <a:gd name="connsiteX1" fmla="*/ 627480 w 2591755"/>
                <a:gd name="connsiteY1" fmla="*/ 236688 h 2055081"/>
                <a:gd name="connsiteX2" fmla="*/ 1084680 w 2591755"/>
                <a:gd name="connsiteY2" fmla="*/ 41425 h 2055081"/>
                <a:gd name="connsiteX3" fmla="*/ 1397228 w 2591755"/>
                <a:gd name="connsiteY3" fmla="*/ 412 h 2055081"/>
                <a:gd name="connsiteX4" fmla="*/ 1837155 w 2591755"/>
                <a:gd name="connsiteY4" fmla="*/ 55713 h 2055081"/>
                <a:gd name="connsiteX5" fmla="*/ 2256255 w 2591755"/>
                <a:gd name="connsiteY5" fmla="*/ 284312 h 2055081"/>
                <a:gd name="connsiteX6" fmla="*/ 2356268 w 2591755"/>
                <a:gd name="connsiteY6" fmla="*/ 398612 h 2055081"/>
                <a:gd name="connsiteX7" fmla="*/ 2451518 w 2591755"/>
                <a:gd name="connsiteY7" fmla="*/ 527199 h 2055081"/>
                <a:gd name="connsiteX8" fmla="*/ 2587426 w 2591755"/>
                <a:gd name="connsiteY8" fmla="*/ 1056194 h 2055081"/>
                <a:gd name="connsiteX9" fmla="*/ 2542004 w 2591755"/>
                <a:gd name="connsiteY9" fmla="*/ 1517800 h 2055081"/>
                <a:gd name="connsiteX10" fmla="*/ 2294355 w 2591755"/>
                <a:gd name="connsiteY10" fmla="*/ 1827362 h 2055081"/>
                <a:gd name="connsiteX11" fmla="*/ 1880018 w 2591755"/>
                <a:gd name="connsiteY11" fmla="*/ 2003575 h 2055081"/>
                <a:gd name="connsiteX12" fmla="*/ 1401991 w 2591755"/>
                <a:gd name="connsiteY12" fmla="*/ 2054827 h 2055081"/>
                <a:gd name="connsiteX13" fmla="*/ 932280 w 2591755"/>
                <a:gd name="connsiteY13" fmla="*/ 1989286 h 2055081"/>
                <a:gd name="connsiteX14" fmla="*/ 556043 w 2591755"/>
                <a:gd name="connsiteY14" fmla="*/ 1841649 h 2055081"/>
                <a:gd name="connsiteX15" fmla="*/ 308393 w 2591755"/>
                <a:gd name="connsiteY15" fmla="*/ 1760687 h 2055081"/>
                <a:gd name="connsiteX16" fmla="*/ 160755 w 2591755"/>
                <a:gd name="connsiteY16" fmla="*/ 1779737 h 2055081"/>
                <a:gd name="connsiteX17" fmla="*/ 55981 w 2591755"/>
                <a:gd name="connsiteY17" fmla="*/ 1884513 h 2055081"/>
                <a:gd name="connsiteX18" fmla="*/ 3593 w 2591755"/>
                <a:gd name="connsiteY18" fmla="*/ 1598762 h 2055081"/>
                <a:gd name="connsiteX19" fmla="*/ 145116 w 2591755"/>
                <a:gd name="connsiteY19" fmla="*/ 799019 h 2055081"/>
                <a:gd name="connsiteX0" fmla="*/ 149690 w 2596329"/>
                <a:gd name="connsiteY0" fmla="*/ 799019 h 2055081"/>
                <a:gd name="connsiteX1" fmla="*/ 632054 w 2596329"/>
                <a:gd name="connsiteY1" fmla="*/ 236688 h 2055081"/>
                <a:gd name="connsiteX2" fmla="*/ 1089254 w 2596329"/>
                <a:gd name="connsiteY2" fmla="*/ 41425 h 2055081"/>
                <a:gd name="connsiteX3" fmla="*/ 1401802 w 2596329"/>
                <a:gd name="connsiteY3" fmla="*/ 412 h 2055081"/>
                <a:gd name="connsiteX4" fmla="*/ 1841729 w 2596329"/>
                <a:gd name="connsiteY4" fmla="*/ 55713 h 2055081"/>
                <a:gd name="connsiteX5" fmla="*/ 2260829 w 2596329"/>
                <a:gd name="connsiteY5" fmla="*/ 284312 h 2055081"/>
                <a:gd name="connsiteX6" fmla="*/ 2360842 w 2596329"/>
                <a:gd name="connsiteY6" fmla="*/ 398612 h 2055081"/>
                <a:gd name="connsiteX7" fmla="*/ 2456092 w 2596329"/>
                <a:gd name="connsiteY7" fmla="*/ 527199 h 2055081"/>
                <a:gd name="connsiteX8" fmla="*/ 2592000 w 2596329"/>
                <a:gd name="connsiteY8" fmla="*/ 1056194 h 2055081"/>
                <a:gd name="connsiteX9" fmla="*/ 2546578 w 2596329"/>
                <a:gd name="connsiteY9" fmla="*/ 1517800 h 2055081"/>
                <a:gd name="connsiteX10" fmla="*/ 2298929 w 2596329"/>
                <a:gd name="connsiteY10" fmla="*/ 1827362 h 2055081"/>
                <a:gd name="connsiteX11" fmla="*/ 1884592 w 2596329"/>
                <a:gd name="connsiteY11" fmla="*/ 2003575 h 2055081"/>
                <a:gd name="connsiteX12" fmla="*/ 1406565 w 2596329"/>
                <a:gd name="connsiteY12" fmla="*/ 2054827 h 2055081"/>
                <a:gd name="connsiteX13" fmla="*/ 936854 w 2596329"/>
                <a:gd name="connsiteY13" fmla="*/ 1989286 h 2055081"/>
                <a:gd name="connsiteX14" fmla="*/ 560617 w 2596329"/>
                <a:gd name="connsiteY14" fmla="*/ 1841649 h 2055081"/>
                <a:gd name="connsiteX15" fmla="*/ 312967 w 2596329"/>
                <a:gd name="connsiteY15" fmla="*/ 1760687 h 2055081"/>
                <a:gd name="connsiteX16" fmla="*/ 165329 w 2596329"/>
                <a:gd name="connsiteY16" fmla="*/ 1779737 h 2055081"/>
                <a:gd name="connsiteX17" fmla="*/ 60555 w 2596329"/>
                <a:gd name="connsiteY17" fmla="*/ 1884513 h 2055081"/>
                <a:gd name="connsiteX18" fmla="*/ 31979 w 2596329"/>
                <a:gd name="connsiteY18" fmla="*/ 1727349 h 2055081"/>
                <a:gd name="connsiteX19" fmla="*/ 8167 w 2596329"/>
                <a:gd name="connsiteY19" fmla="*/ 1598762 h 2055081"/>
                <a:gd name="connsiteX20" fmla="*/ 149690 w 2596329"/>
                <a:gd name="connsiteY20" fmla="*/ 799019 h 2055081"/>
                <a:gd name="connsiteX0" fmla="*/ 149690 w 2596329"/>
                <a:gd name="connsiteY0" fmla="*/ 799019 h 2055081"/>
                <a:gd name="connsiteX1" fmla="*/ 632054 w 2596329"/>
                <a:gd name="connsiteY1" fmla="*/ 236688 h 2055081"/>
                <a:gd name="connsiteX2" fmla="*/ 1089254 w 2596329"/>
                <a:gd name="connsiteY2" fmla="*/ 41425 h 2055081"/>
                <a:gd name="connsiteX3" fmla="*/ 1401802 w 2596329"/>
                <a:gd name="connsiteY3" fmla="*/ 412 h 2055081"/>
                <a:gd name="connsiteX4" fmla="*/ 1841729 w 2596329"/>
                <a:gd name="connsiteY4" fmla="*/ 55713 h 2055081"/>
                <a:gd name="connsiteX5" fmla="*/ 2260829 w 2596329"/>
                <a:gd name="connsiteY5" fmla="*/ 284312 h 2055081"/>
                <a:gd name="connsiteX6" fmla="*/ 2360842 w 2596329"/>
                <a:gd name="connsiteY6" fmla="*/ 398612 h 2055081"/>
                <a:gd name="connsiteX7" fmla="*/ 2456092 w 2596329"/>
                <a:gd name="connsiteY7" fmla="*/ 527199 h 2055081"/>
                <a:gd name="connsiteX8" fmla="*/ 2592000 w 2596329"/>
                <a:gd name="connsiteY8" fmla="*/ 1056194 h 2055081"/>
                <a:gd name="connsiteX9" fmla="*/ 2546578 w 2596329"/>
                <a:gd name="connsiteY9" fmla="*/ 1517800 h 2055081"/>
                <a:gd name="connsiteX10" fmla="*/ 2298929 w 2596329"/>
                <a:gd name="connsiteY10" fmla="*/ 1827362 h 2055081"/>
                <a:gd name="connsiteX11" fmla="*/ 1884592 w 2596329"/>
                <a:gd name="connsiteY11" fmla="*/ 2003575 h 2055081"/>
                <a:gd name="connsiteX12" fmla="*/ 1406565 w 2596329"/>
                <a:gd name="connsiteY12" fmla="*/ 2054827 h 2055081"/>
                <a:gd name="connsiteX13" fmla="*/ 936854 w 2596329"/>
                <a:gd name="connsiteY13" fmla="*/ 1989286 h 2055081"/>
                <a:gd name="connsiteX14" fmla="*/ 560617 w 2596329"/>
                <a:gd name="connsiteY14" fmla="*/ 1841649 h 2055081"/>
                <a:gd name="connsiteX15" fmla="*/ 312967 w 2596329"/>
                <a:gd name="connsiteY15" fmla="*/ 1760687 h 2055081"/>
                <a:gd name="connsiteX16" fmla="*/ 165329 w 2596329"/>
                <a:gd name="connsiteY16" fmla="*/ 1779737 h 2055081"/>
                <a:gd name="connsiteX17" fmla="*/ 65318 w 2596329"/>
                <a:gd name="connsiteY17" fmla="*/ 1970238 h 2055081"/>
                <a:gd name="connsiteX18" fmla="*/ 31979 w 2596329"/>
                <a:gd name="connsiteY18" fmla="*/ 1727349 h 2055081"/>
                <a:gd name="connsiteX19" fmla="*/ 8167 w 2596329"/>
                <a:gd name="connsiteY19" fmla="*/ 1598762 h 2055081"/>
                <a:gd name="connsiteX20" fmla="*/ 149690 w 2596329"/>
                <a:gd name="connsiteY20" fmla="*/ 799019 h 2055081"/>
                <a:gd name="connsiteX0" fmla="*/ 152376 w 2599015"/>
                <a:gd name="connsiteY0" fmla="*/ 799019 h 2055081"/>
                <a:gd name="connsiteX1" fmla="*/ 634740 w 2599015"/>
                <a:gd name="connsiteY1" fmla="*/ 236688 h 2055081"/>
                <a:gd name="connsiteX2" fmla="*/ 1091940 w 2599015"/>
                <a:gd name="connsiteY2" fmla="*/ 41425 h 2055081"/>
                <a:gd name="connsiteX3" fmla="*/ 1404488 w 2599015"/>
                <a:gd name="connsiteY3" fmla="*/ 412 h 2055081"/>
                <a:gd name="connsiteX4" fmla="*/ 1844415 w 2599015"/>
                <a:gd name="connsiteY4" fmla="*/ 55713 h 2055081"/>
                <a:gd name="connsiteX5" fmla="*/ 2263515 w 2599015"/>
                <a:gd name="connsiteY5" fmla="*/ 284312 h 2055081"/>
                <a:gd name="connsiteX6" fmla="*/ 2363528 w 2599015"/>
                <a:gd name="connsiteY6" fmla="*/ 398612 h 2055081"/>
                <a:gd name="connsiteX7" fmla="*/ 2458778 w 2599015"/>
                <a:gd name="connsiteY7" fmla="*/ 527199 h 2055081"/>
                <a:gd name="connsiteX8" fmla="*/ 2594686 w 2599015"/>
                <a:gd name="connsiteY8" fmla="*/ 1056194 h 2055081"/>
                <a:gd name="connsiteX9" fmla="*/ 2549264 w 2599015"/>
                <a:gd name="connsiteY9" fmla="*/ 1517800 h 2055081"/>
                <a:gd name="connsiteX10" fmla="*/ 2301615 w 2599015"/>
                <a:gd name="connsiteY10" fmla="*/ 1827362 h 2055081"/>
                <a:gd name="connsiteX11" fmla="*/ 1887278 w 2599015"/>
                <a:gd name="connsiteY11" fmla="*/ 2003575 h 2055081"/>
                <a:gd name="connsiteX12" fmla="*/ 1409251 w 2599015"/>
                <a:gd name="connsiteY12" fmla="*/ 2054827 h 2055081"/>
                <a:gd name="connsiteX13" fmla="*/ 939540 w 2599015"/>
                <a:gd name="connsiteY13" fmla="*/ 1989286 h 2055081"/>
                <a:gd name="connsiteX14" fmla="*/ 563303 w 2599015"/>
                <a:gd name="connsiteY14" fmla="*/ 1841649 h 2055081"/>
                <a:gd name="connsiteX15" fmla="*/ 315653 w 2599015"/>
                <a:gd name="connsiteY15" fmla="*/ 1760687 h 2055081"/>
                <a:gd name="connsiteX16" fmla="*/ 168015 w 2599015"/>
                <a:gd name="connsiteY16" fmla="*/ 1779737 h 2055081"/>
                <a:gd name="connsiteX17" fmla="*/ 68004 w 2599015"/>
                <a:gd name="connsiteY17" fmla="*/ 1970238 h 2055081"/>
                <a:gd name="connsiteX18" fmla="*/ 34665 w 2599015"/>
                <a:gd name="connsiteY18" fmla="*/ 1727349 h 2055081"/>
                <a:gd name="connsiteX19" fmla="*/ 15615 w 2599015"/>
                <a:gd name="connsiteY19" fmla="*/ 1674962 h 2055081"/>
                <a:gd name="connsiteX20" fmla="*/ 10853 w 2599015"/>
                <a:gd name="connsiteY20" fmla="*/ 1598762 h 2055081"/>
                <a:gd name="connsiteX21" fmla="*/ 152376 w 2599015"/>
                <a:gd name="connsiteY21" fmla="*/ 799019 h 2055081"/>
                <a:gd name="connsiteX0" fmla="*/ 147530 w 2594169"/>
                <a:gd name="connsiteY0" fmla="*/ 799019 h 2055081"/>
                <a:gd name="connsiteX1" fmla="*/ 629894 w 2594169"/>
                <a:gd name="connsiteY1" fmla="*/ 236688 h 2055081"/>
                <a:gd name="connsiteX2" fmla="*/ 1087094 w 2594169"/>
                <a:gd name="connsiteY2" fmla="*/ 41425 h 2055081"/>
                <a:gd name="connsiteX3" fmla="*/ 1399642 w 2594169"/>
                <a:gd name="connsiteY3" fmla="*/ 412 h 2055081"/>
                <a:gd name="connsiteX4" fmla="*/ 1839569 w 2594169"/>
                <a:gd name="connsiteY4" fmla="*/ 55713 h 2055081"/>
                <a:gd name="connsiteX5" fmla="*/ 2258669 w 2594169"/>
                <a:gd name="connsiteY5" fmla="*/ 284312 h 2055081"/>
                <a:gd name="connsiteX6" fmla="*/ 2358682 w 2594169"/>
                <a:gd name="connsiteY6" fmla="*/ 398612 h 2055081"/>
                <a:gd name="connsiteX7" fmla="*/ 2453932 w 2594169"/>
                <a:gd name="connsiteY7" fmla="*/ 527199 h 2055081"/>
                <a:gd name="connsiteX8" fmla="*/ 2589840 w 2594169"/>
                <a:gd name="connsiteY8" fmla="*/ 1056194 h 2055081"/>
                <a:gd name="connsiteX9" fmla="*/ 2544418 w 2594169"/>
                <a:gd name="connsiteY9" fmla="*/ 1517800 h 2055081"/>
                <a:gd name="connsiteX10" fmla="*/ 2296769 w 2594169"/>
                <a:gd name="connsiteY10" fmla="*/ 1827362 h 2055081"/>
                <a:gd name="connsiteX11" fmla="*/ 1882432 w 2594169"/>
                <a:gd name="connsiteY11" fmla="*/ 2003575 h 2055081"/>
                <a:gd name="connsiteX12" fmla="*/ 1404405 w 2594169"/>
                <a:gd name="connsiteY12" fmla="*/ 2054827 h 2055081"/>
                <a:gd name="connsiteX13" fmla="*/ 934694 w 2594169"/>
                <a:gd name="connsiteY13" fmla="*/ 1989286 h 2055081"/>
                <a:gd name="connsiteX14" fmla="*/ 558457 w 2594169"/>
                <a:gd name="connsiteY14" fmla="*/ 1841649 h 2055081"/>
                <a:gd name="connsiteX15" fmla="*/ 310807 w 2594169"/>
                <a:gd name="connsiteY15" fmla="*/ 1760687 h 2055081"/>
                <a:gd name="connsiteX16" fmla="*/ 163169 w 2594169"/>
                <a:gd name="connsiteY16" fmla="*/ 1779737 h 2055081"/>
                <a:gd name="connsiteX17" fmla="*/ 63158 w 2594169"/>
                <a:gd name="connsiteY17" fmla="*/ 1970238 h 2055081"/>
                <a:gd name="connsiteX18" fmla="*/ 29819 w 2594169"/>
                <a:gd name="connsiteY18" fmla="*/ 1727349 h 2055081"/>
                <a:gd name="connsiteX19" fmla="*/ 6007 w 2594169"/>
                <a:gd name="connsiteY19" fmla="*/ 1598762 h 2055081"/>
                <a:gd name="connsiteX20" fmla="*/ 147530 w 2594169"/>
                <a:gd name="connsiteY20" fmla="*/ 799019 h 2055081"/>
                <a:gd name="connsiteX0" fmla="*/ 117711 w 2564350"/>
                <a:gd name="connsiteY0" fmla="*/ 799019 h 2055081"/>
                <a:gd name="connsiteX1" fmla="*/ 600075 w 2564350"/>
                <a:gd name="connsiteY1" fmla="*/ 236688 h 2055081"/>
                <a:gd name="connsiteX2" fmla="*/ 1057275 w 2564350"/>
                <a:gd name="connsiteY2" fmla="*/ 41425 h 2055081"/>
                <a:gd name="connsiteX3" fmla="*/ 1369823 w 2564350"/>
                <a:gd name="connsiteY3" fmla="*/ 412 h 2055081"/>
                <a:gd name="connsiteX4" fmla="*/ 1809750 w 2564350"/>
                <a:gd name="connsiteY4" fmla="*/ 55713 h 2055081"/>
                <a:gd name="connsiteX5" fmla="*/ 2228850 w 2564350"/>
                <a:gd name="connsiteY5" fmla="*/ 284312 h 2055081"/>
                <a:gd name="connsiteX6" fmla="*/ 2328863 w 2564350"/>
                <a:gd name="connsiteY6" fmla="*/ 398612 h 2055081"/>
                <a:gd name="connsiteX7" fmla="*/ 2424113 w 2564350"/>
                <a:gd name="connsiteY7" fmla="*/ 527199 h 2055081"/>
                <a:gd name="connsiteX8" fmla="*/ 2560021 w 2564350"/>
                <a:gd name="connsiteY8" fmla="*/ 1056194 h 2055081"/>
                <a:gd name="connsiteX9" fmla="*/ 2514599 w 2564350"/>
                <a:gd name="connsiteY9" fmla="*/ 1517800 h 2055081"/>
                <a:gd name="connsiteX10" fmla="*/ 2266950 w 2564350"/>
                <a:gd name="connsiteY10" fmla="*/ 1827362 h 2055081"/>
                <a:gd name="connsiteX11" fmla="*/ 1852613 w 2564350"/>
                <a:gd name="connsiteY11" fmla="*/ 2003575 h 2055081"/>
                <a:gd name="connsiteX12" fmla="*/ 1374586 w 2564350"/>
                <a:gd name="connsiteY12" fmla="*/ 2054827 h 2055081"/>
                <a:gd name="connsiteX13" fmla="*/ 904875 w 2564350"/>
                <a:gd name="connsiteY13" fmla="*/ 1989286 h 2055081"/>
                <a:gd name="connsiteX14" fmla="*/ 528638 w 2564350"/>
                <a:gd name="connsiteY14" fmla="*/ 1841649 h 2055081"/>
                <a:gd name="connsiteX15" fmla="*/ 280988 w 2564350"/>
                <a:gd name="connsiteY15" fmla="*/ 1760687 h 2055081"/>
                <a:gd name="connsiteX16" fmla="*/ 133350 w 2564350"/>
                <a:gd name="connsiteY16" fmla="*/ 1779737 h 2055081"/>
                <a:gd name="connsiteX17" fmla="*/ 33339 w 2564350"/>
                <a:gd name="connsiteY17" fmla="*/ 1970238 h 2055081"/>
                <a:gd name="connsiteX18" fmla="*/ 0 w 2564350"/>
                <a:gd name="connsiteY18" fmla="*/ 1727349 h 2055081"/>
                <a:gd name="connsiteX19" fmla="*/ 117711 w 2564350"/>
                <a:gd name="connsiteY19" fmla="*/ 799019 h 2055081"/>
                <a:gd name="connsiteX0" fmla="*/ 117919 w 2564558"/>
                <a:gd name="connsiteY0" fmla="*/ 799019 h 2055081"/>
                <a:gd name="connsiteX1" fmla="*/ 600283 w 2564558"/>
                <a:gd name="connsiteY1" fmla="*/ 236688 h 2055081"/>
                <a:gd name="connsiteX2" fmla="*/ 1057483 w 2564558"/>
                <a:gd name="connsiteY2" fmla="*/ 41425 h 2055081"/>
                <a:gd name="connsiteX3" fmla="*/ 1370031 w 2564558"/>
                <a:gd name="connsiteY3" fmla="*/ 412 h 2055081"/>
                <a:gd name="connsiteX4" fmla="*/ 1809958 w 2564558"/>
                <a:gd name="connsiteY4" fmla="*/ 55713 h 2055081"/>
                <a:gd name="connsiteX5" fmla="*/ 2229058 w 2564558"/>
                <a:gd name="connsiteY5" fmla="*/ 284312 h 2055081"/>
                <a:gd name="connsiteX6" fmla="*/ 2329071 w 2564558"/>
                <a:gd name="connsiteY6" fmla="*/ 398612 h 2055081"/>
                <a:gd name="connsiteX7" fmla="*/ 2424321 w 2564558"/>
                <a:gd name="connsiteY7" fmla="*/ 527199 h 2055081"/>
                <a:gd name="connsiteX8" fmla="*/ 2560229 w 2564558"/>
                <a:gd name="connsiteY8" fmla="*/ 1056194 h 2055081"/>
                <a:gd name="connsiteX9" fmla="*/ 2514807 w 2564558"/>
                <a:gd name="connsiteY9" fmla="*/ 1517800 h 2055081"/>
                <a:gd name="connsiteX10" fmla="*/ 2267158 w 2564558"/>
                <a:gd name="connsiteY10" fmla="*/ 1827362 h 2055081"/>
                <a:gd name="connsiteX11" fmla="*/ 1852821 w 2564558"/>
                <a:gd name="connsiteY11" fmla="*/ 2003575 h 2055081"/>
                <a:gd name="connsiteX12" fmla="*/ 1374794 w 2564558"/>
                <a:gd name="connsiteY12" fmla="*/ 2054827 h 2055081"/>
                <a:gd name="connsiteX13" fmla="*/ 905083 w 2564558"/>
                <a:gd name="connsiteY13" fmla="*/ 1989286 h 2055081"/>
                <a:gd name="connsiteX14" fmla="*/ 528846 w 2564558"/>
                <a:gd name="connsiteY14" fmla="*/ 1841649 h 2055081"/>
                <a:gd name="connsiteX15" fmla="*/ 281196 w 2564558"/>
                <a:gd name="connsiteY15" fmla="*/ 1760687 h 2055081"/>
                <a:gd name="connsiteX16" fmla="*/ 133558 w 2564558"/>
                <a:gd name="connsiteY16" fmla="*/ 1779737 h 2055081"/>
                <a:gd name="connsiteX17" fmla="*/ 33547 w 2564558"/>
                <a:gd name="connsiteY17" fmla="*/ 1970238 h 2055081"/>
                <a:gd name="connsiteX18" fmla="*/ 208 w 2564558"/>
                <a:gd name="connsiteY18" fmla="*/ 1727349 h 2055081"/>
                <a:gd name="connsiteX19" fmla="*/ 14495 w 2564558"/>
                <a:gd name="connsiteY19" fmla="*/ 1155849 h 2055081"/>
                <a:gd name="connsiteX20" fmla="*/ 117919 w 2564558"/>
                <a:gd name="connsiteY20" fmla="*/ 799019 h 2055081"/>
                <a:gd name="connsiteX0" fmla="*/ 117919 w 2564558"/>
                <a:gd name="connsiteY0" fmla="*/ 799019 h 2055081"/>
                <a:gd name="connsiteX1" fmla="*/ 300245 w 2564558"/>
                <a:gd name="connsiteY1" fmla="*/ 508149 h 2055081"/>
                <a:gd name="connsiteX2" fmla="*/ 600283 w 2564558"/>
                <a:gd name="connsiteY2" fmla="*/ 236688 h 2055081"/>
                <a:gd name="connsiteX3" fmla="*/ 1057483 w 2564558"/>
                <a:gd name="connsiteY3" fmla="*/ 41425 h 2055081"/>
                <a:gd name="connsiteX4" fmla="*/ 1370031 w 2564558"/>
                <a:gd name="connsiteY4" fmla="*/ 412 h 2055081"/>
                <a:gd name="connsiteX5" fmla="*/ 1809958 w 2564558"/>
                <a:gd name="connsiteY5" fmla="*/ 55713 h 2055081"/>
                <a:gd name="connsiteX6" fmla="*/ 2229058 w 2564558"/>
                <a:gd name="connsiteY6" fmla="*/ 284312 h 2055081"/>
                <a:gd name="connsiteX7" fmla="*/ 2329071 w 2564558"/>
                <a:gd name="connsiteY7" fmla="*/ 398612 h 2055081"/>
                <a:gd name="connsiteX8" fmla="*/ 2424321 w 2564558"/>
                <a:gd name="connsiteY8" fmla="*/ 527199 h 2055081"/>
                <a:gd name="connsiteX9" fmla="*/ 2560229 w 2564558"/>
                <a:gd name="connsiteY9" fmla="*/ 1056194 h 2055081"/>
                <a:gd name="connsiteX10" fmla="*/ 2514807 w 2564558"/>
                <a:gd name="connsiteY10" fmla="*/ 1517800 h 2055081"/>
                <a:gd name="connsiteX11" fmla="*/ 2267158 w 2564558"/>
                <a:gd name="connsiteY11" fmla="*/ 1827362 h 2055081"/>
                <a:gd name="connsiteX12" fmla="*/ 1852821 w 2564558"/>
                <a:gd name="connsiteY12" fmla="*/ 2003575 h 2055081"/>
                <a:gd name="connsiteX13" fmla="*/ 1374794 w 2564558"/>
                <a:gd name="connsiteY13" fmla="*/ 2054827 h 2055081"/>
                <a:gd name="connsiteX14" fmla="*/ 905083 w 2564558"/>
                <a:gd name="connsiteY14" fmla="*/ 1989286 h 2055081"/>
                <a:gd name="connsiteX15" fmla="*/ 528846 w 2564558"/>
                <a:gd name="connsiteY15" fmla="*/ 1841649 h 2055081"/>
                <a:gd name="connsiteX16" fmla="*/ 281196 w 2564558"/>
                <a:gd name="connsiteY16" fmla="*/ 1760687 h 2055081"/>
                <a:gd name="connsiteX17" fmla="*/ 133558 w 2564558"/>
                <a:gd name="connsiteY17" fmla="*/ 1779737 h 2055081"/>
                <a:gd name="connsiteX18" fmla="*/ 33547 w 2564558"/>
                <a:gd name="connsiteY18" fmla="*/ 1970238 h 2055081"/>
                <a:gd name="connsiteX19" fmla="*/ 208 w 2564558"/>
                <a:gd name="connsiteY19" fmla="*/ 1727349 h 2055081"/>
                <a:gd name="connsiteX20" fmla="*/ 14495 w 2564558"/>
                <a:gd name="connsiteY20" fmla="*/ 1155849 h 2055081"/>
                <a:gd name="connsiteX21" fmla="*/ 117919 w 2564558"/>
                <a:gd name="connsiteY21" fmla="*/ 799019 h 2055081"/>
                <a:gd name="connsiteX0" fmla="*/ 117919 w 2564558"/>
                <a:gd name="connsiteY0" fmla="*/ 799019 h 2056213"/>
                <a:gd name="connsiteX1" fmla="*/ 300245 w 2564558"/>
                <a:gd name="connsiteY1" fmla="*/ 508149 h 2056213"/>
                <a:gd name="connsiteX2" fmla="*/ 600283 w 2564558"/>
                <a:gd name="connsiteY2" fmla="*/ 236688 h 2056213"/>
                <a:gd name="connsiteX3" fmla="*/ 1057483 w 2564558"/>
                <a:gd name="connsiteY3" fmla="*/ 41425 h 2056213"/>
                <a:gd name="connsiteX4" fmla="*/ 1370031 w 2564558"/>
                <a:gd name="connsiteY4" fmla="*/ 412 h 2056213"/>
                <a:gd name="connsiteX5" fmla="*/ 1809958 w 2564558"/>
                <a:gd name="connsiteY5" fmla="*/ 55713 h 2056213"/>
                <a:gd name="connsiteX6" fmla="*/ 2229058 w 2564558"/>
                <a:gd name="connsiteY6" fmla="*/ 284312 h 2056213"/>
                <a:gd name="connsiteX7" fmla="*/ 2329071 w 2564558"/>
                <a:gd name="connsiteY7" fmla="*/ 398612 h 2056213"/>
                <a:gd name="connsiteX8" fmla="*/ 2424321 w 2564558"/>
                <a:gd name="connsiteY8" fmla="*/ 527199 h 2056213"/>
                <a:gd name="connsiteX9" fmla="*/ 2560229 w 2564558"/>
                <a:gd name="connsiteY9" fmla="*/ 1056194 h 2056213"/>
                <a:gd name="connsiteX10" fmla="*/ 2514807 w 2564558"/>
                <a:gd name="connsiteY10" fmla="*/ 1517800 h 2056213"/>
                <a:gd name="connsiteX11" fmla="*/ 2267158 w 2564558"/>
                <a:gd name="connsiteY11" fmla="*/ 1827362 h 2056213"/>
                <a:gd name="connsiteX12" fmla="*/ 1852821 w 2564558"/>
                <a:gd name="connsiteY12" fmla="*/ 2003575 h 2056213"/>
                <a:gd name="connsiteX13" fmla="*/ 1374794 w 2564558"/>
                <a:gd name="connsiteY13" fmla="*/ 2054827 h 2056213"/>
                <a:gd name="connsiteX14" fmla="*/ 905083 w 2564558"/>
                <a:gd name="connsiteY14" fmla="*/ 1989286 h 2056213"/>
                <a:gd name="connsiteX15" fmla="*/ 528846 w 2564558"/>
                <a:gd name="connsiteY15" fmla="*/ 1841649 h 2056213"/>
                <a:gd name="connsiteX16" fmla="*/ 281196 w 2564558"/>
                <a:gd name="connsiteY16" fmla="*/ 1760687 h 2056213"/>
                <a:gd name="connsiteX17" fmla="*/ 133558 w 2564558"/>
                <a:gd name="connsiteY17" fmla="*/ 1779737 h 2056213"/>
                <a:gd name="connsiteX18" fmla="*/ 33547 w 2564558"/>
                <a:gd name="connsiteY18" fmla="*/ 2055963 h 2056213"/>
                <a:gd name="connsiteX19" fmla="*/ 208 w 2564558"/>
                <a:gd name="connsiteY19" fmla="*/ 1727349 h 2056213"/>
                <a:gd name="connsiteX20" fmla="*/ 14495 w 2564558"/>
                <a:gd name="connsiteY20" fmla="*/ 1155849 h 2056213"/>
                <a:gd name="connsiteX21" fmla="*/ 117919 w 2564558"/>
                <a:gd name="connsiteY21" fmla="*/ 799019 h 2056213"/>
                <a:gd name="connsiteX0" fmla="*/ 117919 w 2564558"/>
                <a:gd name="connsiteY0" fmla="*/ 799019 h 2056213"/>
                <a:gd name="connsiteX1" fmla="*/ 300245 w 2564558"/>
                <a:gd name="connsiteY1" fmla="*/ 508149 h 2056213"/>
                <a:gd name="connsiteX2" fmla="*/ 600283 w 2564558"/>
                <a:gd name="connsiteY2" fmla="*/ 236688 h 2056213"/>
                <a:gd name="connsiteX3" fmla="*/ 1057483 w 2564558"/>
                <a:gd name="connsiteY3" fmla="*/ 41425 h 2056213"/>
                <a:gd name="connsiteX4" fmla="*/ 1370031 w 2564558"/>
                <a:gd name="connsiteY4" fmla="*/ 412 h 2056213"/>
                <a:gd name="connsiteX5" fmla="*/ 1809958 w 2564558"/>
                <a:gd name="connsiteY5" fmla="*/ 55713 h 2056213"/>
                <a:gd name="connsiteX6" fmla="*/ 2019507 w 2564558"/>
                <a:gd name="connsiteY6" fmla="*/ 136674 h 2056213"/>
                <a:gd name="connsiteX7" fmla="*/ 2229058 w 2564558"/>
                <a:gd name="connsiteY7" fmla="*/ 284312 h 2056213"/>
                <a:gd name="connsiteX8" fmla="*/ 2329071 w 2564558"/>
                <a:gd name="connsiteY8" fmla="*/ 398612 h 2056213"/>
                <a:gd name="connsiteX9" fmla="*/ 2424321 w 2564558"/>
                <a:gd name="connsiteY9" fmla="*/ 527199 h 2056213"/>
                <a:gd name="connsiteX10" fmla="*/ 2560229 w 2564558"/>
                <a:gd name="connsiteY10" fmla="*/ 1056194 h 2056213"/>
                <a:gd name="connsiteX11" fmla="*/ 2514807 w 2564558"/>
                <a:gd name="connsiteY11" fmla="*/ 1517800 h 2056213"/>
                <a:gd name="connsiteX12" fmla="*/ 2267158 w 2564558"/>
                <a:gd name="connsiteY12" fmla="*/ 1827362 h 2056213"/>
                <a:gd name="connsiteX13" fmla="*/ 1852821 w 2564558"/>
                <a:gd name="connsiteY13" fmla="*/ 2003575 h 2056213"/>
                <a:gd name="connsiteX14" fmla="*/ 1374794 w 2564558"/>
                <a:gd name="connsiteY14" fmla="*/ 2054827 h 2056213"/>
                <a:gd name="connsiteX15" fmla="*/ 905083 w 2564558"/>
                <a:gd name="connsiteY15" fmla="*/ 1989286 h 2056213"/>
                <a:gd name="connsiteX16" fmla="*/ 528846 w 2564558"/>
                <a:gd name="connsiteY16" fmla="*/ 1841649 h 2056213"/>
                <a:gd name="connsiteX17" fmla="*/ 281196 w 2564558"/>
                <a:gd name="connsiteY17" fmla="*/ 1760687 h 2056213"/>
                <a:gd name="connsiteX18" fmla="*/ 133558 w 2564558"/>
                <a:gd name="connsiteY18" fmla="*/ 1779737 h 2056213"/>
                <a:gd name="connsiteX19" fmla="*/ 33547 w 2564558"/>
                <a:gd name="connsiteY19" fmla="*/ 2055963 h 2056213"/>
                <a:gd name="connsiteX20" fmla="*/ 208 w 2564558"/>
                <a:gd name="connsiteY20" fmla="*/ 1727349 h 2056213"/>
                <a:gd name="connsiteX21" fmla="*/ 14495 w 2564558"/>
                <a:gd name="connsiteY21" fmla="*/ 1155849 h 2056213"/>
                <a:gd name="connsiteX22" fmla="*/ 117919 w 2564558"/>
                <a:gd name="connsiteY22" fmla="*/ 799019 h 2056213"/>
                <a:gd name="connsiteX0" fmla="*/ 117919 w 2564558"/>
                <a:gd name="connsiteY0" fmla="*/ 804821 h 2062015"/>
                <a:gd name="connsiteX1" fmla="*/ 300245 w 2564558"/>
                <a:gd name="connsiteY1" fmla="*/ 513951 h 2062015"/>
                <a:gd name="connsiteX2" fmla="*/ 600283 w 2564558"/>
                <a:gd name="connsiteY2" fmla="*/ 242490 h 2062015"/>
                <a:gd name="connsiteX3" fmla="*/ 1057483 w 2564558"/>
                <a:gd name="connsiteY3" fmla="*/ 47227 h 2062015"/>
                <a:gd name="connsiteX4" fmla="*/ 1370031 w 2564558"/>
                <a:gd name="connsiteY4" fmla="*/ 6214 h 2062015"/>
                <a:gd name="connsiteX5" fmla="*/ 1581357 w 2564558"/>
                <a:gd name="connsiteY5" fmla="*/ 5951 h 2062015"/>
                <a:gd name="connsiteX6" fmla="*/ 1809958 w 2564558"/>
                <a:gd name="connsiteY6" fmla="*/ 61515 h 2062015"/>
                <a:gd name="connsiteX7" fmla="*/ 2019507 w 2564558"/>
                <a:gd name="connsiteY7" fmla="*/ 142476 h 2062015"/>
                <a:gd name="connsiteX8" fmla="*/ 2229058 w 2564558"/>
                <a:gd name="connsiteY8" fmla="*/ 290114 h 2062015"/>
                <a:gd name="connsiteX9" fmla="*/ 2329071 w 2564558"/>
                <a:gd name="connsiteY9" fmla="*/ 404414 h 2062015"/>
                <a:gd name="connsiteX10" fmla="*/ 2424321 w 2564558"/>
                <a:gd name="connsiteY10" fmla="*/ 533001 h 2062015"/>
                <a:gd name="connsiteX11" fmla="*/ 2560229 w 2564558"/>
                <a:gd name="connsiteY11" fmla="*/ 1061996 h 2062015"/>
                <a:gd name="connsiteX12" fmla="*/ 2514807 w 2564558"/>
                <a:gd name="connsiteY12" fmla="*/ 1523602 h 2062015"/>
                <a:gd name="connsiteX13" fmla="*/ 2267158 w 2564558"/>
                <a:gd name="connsiteY13" fmla="*/ 1833164 h 2062015"/>
                <a:gd name="connsiteX14" fmla="*/ 1852821 w 2564558"/>
                <a:gd name="connsiteY14" fmla="*/ 2009377 h 2062015"/>
                <a:gd name="connsiteX15" fmla="*/ 1374794 w 2564558"/>
                <a:gd name="connsiteY15" fmla="*/ 2060629 h 2062015"/>
                <a:gd name="connsiteX16" fmla="*/ 905083 w 2564558"/>
                <a:gd name="connsiteY16" fmla="*/ 1995088 h 2062015"/>
                <a:gd name="connsiteX17" fmla="*/ 528846 w 2564558"/>
                <a:gd name="connsiteY17" fmla="*/ 1847451 h 2062015"/>
                <a:gd name="connsiteX18" fmla="*/ 281196 w 2564558"/>
                <a:gd name="connsiteY18" fmla="*/ 1766489 h 2062015"/>
                <a:gd name="connsiteX19" fmla="*/ 133558 w 2564558"/>
                <a:gd name="connsiteY19" fmla="*/ 1785539 h 2062015"/>
                <a:gd name="connsiteX20" fmla="*/ 33547 w 2564558"/>
                <a:gd name="connsiteY20" fmla="*/ 2061765 h 2062015"/>
                <a:gd name="connsiteX21" fmla="*/ 208 w 2564558"/>
                <a:gd name="connsiteY21" fmla="*/ 1733151 h 2062015"/>
                <a:gd name="connsiteX22" fmla="*/ 14495 w 2564558"/>
                <a:gd name="connsiteY22" fmla="*/ 1161651 h 2062015"/>
                <a:gd name="connsiteX23" fmla="*/ 117919 w 2564558"/>
                <a:gd name="connsiteY23" fmla="*/ 804821 h 2062015"/>
                <a:gd name="connsiteX0" fmla="*/ 117919 w 2564558"/>
                <a:gd name="connsiteY0" fmla="*/ 801678 h 2058872"/>
                <a:gd name="connsiteX1" fmla="*/ 300245 w 2564558"/>
                <a:gd name="connsiteY1" fmla="*/ 510808 h 2058872"/>
                <a:gd name="connsiteX2" fmla="*/ 600283 w 2564558"/>
                <a:gd name="connsiteY2" fmla="*/ 239347 h 2058872"/>
                <a:gd name="connsiteX3" fmla="*/ 1057483 w 2564558"/>
                <a:gd name="connsiteY3" fmla="*/ 44084 h 2058872"/>
                <a:gd name="connsiteX4" fmla="*/ 1370031 w 2564558"/>
                <a:gd name="connsiteY4" fmla="*/ 3071 h 2058872"/>
                <a:gd name="connsiteX5" fmla="*/ 1578182 w 2564558"/>
                <a:gd name="connsiteY5" fmla="*/ 9158 h 2058872"/>
                <a:gd name="connsiteX6" fmla="*/ 1809958 w 2564558"/>
                <a:gd name="connsiteY6" fmla="*/ 58372 h 2058872"/>
                <a:gd name="connsiteX7" fmla="*/ 2019507 w 2564558"/>
                <a:gd name="connsiteY7" fmla="*/ 139333 h 2058872"/>
                <a:gd name="connsiteX8" fmla="*/ 2229058 w 2564558"/>
                <a:gd name="connsiteY8" fmla="*/ 286971 h 2058872"/>
                <a:gd name="connsiteX9" fmla="*/ 2329071 w 2564558"/>
                <a:gd name="connsiteY9" fmla="*/ 401271 h 2058872"/>
                <a:gd name="connsiteX10" fmla="*/ 2424321 w 2564558"/>
                <a:gd name="connsiteY10" fmla="*/ 529858 h 2058872"/>
                <a:gd name="connsiteX11" fmla="*/ 2560229 w 2564558"/>
                <a:gd name="connsiteY11" fmla="*/ 1058853 h 2058872"/>
                <a:gd name="connsiteX12" fmla="*/ 2514807 w 2564558"/>
                <a:gd name="connsiteY12" fmla="*/ 1520459 h 2058872"/>
                <a:gd name="connsiteX13" fmla="*/ 2267158 w 2564558"/>
                <a:gd name="connsiteY13" fmla="*/ 1830021 h 2058872"/>
                <a:gd name="connsiteX14" fmla="*/ 1852821 w 2564558"/>
                <a:gd name="connsiteY14" fmla="*/ 2006234 h 2058872"/>
                <a:gd name="connsiteX15" fmla="*/ 1374794 w 2564558"/>
                <a:gd name="connsiteY15" fmla="*/ 2057486 h 2058872"/>
                <a:gd name="connsiteX16" fmla="*/ 905083 w 2564558"/>
                <a:gd name="connsiteY16" fmla="*/ 1991945 h 2058872"/>
                <a:gd name="connsiteX17" fmla="*/ 528846 w 2564558"/>
                <a:gd name="connsiteY17" fmla="*/ 1844308 h 2058872"/>
                <a:gd name="connsiteX18" fmla="*/ 281196 w 2564558"/>
                <a:gd name="connsiteY18" fmla="*/ 1763346 h 2058872"/>
                <a:gd name="connsiteX19" fmla="*/ 133558 w 2564558"/>
                <a:gd name="connsiteY19" fmla="*/ 1782396 h 2058872"/>
                <a:gd name="connsiteX20" fmla="*/ 33547 w 2564558"/>
                <a:gd name="connsiteY20" fmla="*/ 2058622 h 2058872"/>
                <a:gd name="connsiteX21" fmla="*/ 208 w 2564558"/>
                <a:gd name="connsiteY21" fmla="*/ 1730008 h 2058872"/>
                <a:gd name="connsiteX22" fmla="*/ 14495 w 2564558"/>
                <a:gd name="connsiteY22" fmla="*/ 1158508 h 2058872"/>
                <a:gd name="connsiteX23" fmla="*/ 117919 w 2564558"/>
                <a:gd name="connsiteY23" fmla="*/ 801678 h 2058872"/>
                <a:gd name="connsiteX0" fmla="*/ 117919 w 2564558"/>
                <a:gd name="connsiteY0" fmla="*/ 801678 h 2058872"/>
                <a:gd name="connsiteX1" fmla="*/ 300245 w 2564558"/>
                <a:gd name="connsiteY1" fmla="*/ 510808 h 2058872"/>
                <a:gd name="connsiteX2" fmla="*/ 600283 w 2564558"/>
                <a:gd name="connsiteY2" fmla="*/ 239347 h 2058872"/>
                <a:gd name="connsiteX3" fmla="*/ 1057483 w 2564558"/>
                <a:gd name="connsiteY3" fmla="*/ 44084 h 2058872"/>
                <a:gd name="connsiteX4" fmla="*/ 1370031 w 2564558"/>
                <a:gd name="connsiteY4" fmla="*/ 3071 h 2058872"/>
                <a:gd name="connsiteX5" fmla="*/ 1578182 w 2564558"/>
                <a:gd name="connsiteY5" fmla="*/ 9158 h 2058872"/>
                <a:gd name="connsiteX6" fmla="*/ 1809958 w 2564558"/>
                <a:gd name="connsiteY6" fmla="*/ 58372 h 2058872"/>
                <a:gd name="connsiteX7" fmla="*/ 2019507 w 2564558"/>
                <a:gd name="connsiteY7" fmla="*/ 139333 h 2058872"/>
                <a:gd name="connsiteX8" fmla="*/ 2229058 w 2564558"/>
                <a:gd name="connsiteY8" fmla="*/ 286971 h 2058872"/>
                <a:gd name="connsiteX9" fmla="*/ 2424321 w 2564558"/>
                <a:gd name="connsiteY9" fmla="*/ 529858 h 2058872"/>
                <a:gd name="connsiteX10" fmla="*/ 2560229 w 2564558"/>
                <a:gd name="connsiteY10" fmla="*/ 1058853 h 2058872"/>
                <a:gd name="connsiteX11" fmla="*/ 2514807 w 2564558"/>
                <a:gd name="connsiteY11" fmla="*/ 1520459 h 2058872"/>
                <a:gd name="connsiteX12" fmla="*/ 2267158 w 2564558"/>
                <a:gd name="connsiteY12" fmla="*/ 1830021 h 2058872"/>
                <a:gd name="connsiteX13" fmla="*/ 1852821 w 2564558"/>
                <a:gd name="connsiteY13" fmla="*/ 2006234 h 2058872"/>
                <a:gd name="connsiteX14" fmla="*/ 1374794 w 2564558"/>
                <a:gd name="connsiteY14" fmla="*/ 2057486 h 2058872"/>
                <a:gd name="connsiteX15" fmla="*/ 905083 w 2564558"/>
                <a:gd name="connsiteY15" fmla="*/ 1991945 h 2058872"/>
                <a:gd name="connsiteX16" fmla="*/ 528846 w 2564558"/>
                <a:gd name="connsiteY16" fmla="*/ 1844308 h 2058872"/>
                <a:gd name="connsiteX17" fmla="*/ 281196 w 2564558"/>
                <a:gd name="connsiteY17" fmla="*/ 1763346 h 2058872"/>
                <a:gd name="connsiteX18" fmla="*/ 133558 w 2564558"/>
                <a:gd name="connsiteY18" fmla="*/ 1782396 h 2058872"/>
                <a:gd name="connsiteX19" fmla="*/ 33547 w 2564558"/>
                <a:gd name="connsiteY19" fmla="*/ 2058622 h 2058872"/>
                <a:gd name="connsiteX20" fmla="*/ 208 w 2564558"/>
                <a:gd name="connsiteY20" fmla="*/ 1730008 h 2058872"/>
                <a:gd name="connsiteX21" fmla="*/ 14495 w 2564558"/>
                <a:gd name="connsiteY21" fmla="*/ 1158508 h 2058872"/>
                <a:gd name="connsiteX22" fmla="*/ 117919 w 2564558"/>
                <a:gd name="connsiteY22" fmla="*/ 801678 h 2058872"/>
                <a:gd name="connsiteX0" fmla="*/ 117919 w 2564558"/>
                <a:gd name="connsiteY0" fmla="*/ 801678 h 2058872"/>
                <a:gd name="connsiteX1" fmla="*/ 300245 w 2564558"/>
                <a:gd name="connsiteY1" fmla="*/ 510808 h 2058872"/>
                <a:gd name="connsiteX2" fmla="*/ 600283 w 2564558"/>
                <a:gd name="connsiteY2" fmla="*/ 239347 h 2058872"/>
                <a:gd name="connsiteX3" fmla="*/ 1057483 w 2564558"/>
                <a:gd name="connsiteY3" fmla="*/ 44084 h 2058872"/>
                <a:gd name="connsiteX4" fmla="*/ 1370031 w 2564558"/>
                <a:gd name="connsiteY4" fmla="*/ 3071 h 2058872"/>
                <a:gd name="connsiteX5" fmla="*/ 1578182 w 2564558"/>
                <a:gd name="connsiteY5" fmla="*/ 9158 h 2058872"/>
                <a:gd name="connsiteX6" fmla="*/ 1809958 w 2564558"/>
                <a:gd name="connsiteY6" fmla="*/ 58372 h 2058872"/>
                <a:gd name="connsiteX7" fmla="*/ 2019507 w 2564558"/>
                <a:gd name="connsiteY7" fmla="*/ 139333 h 2058872"/>
                <a:gd name="connsiteX8" fmla="*/ 2229058 w 2564558"/>
                <a:gd name="connsiteY8" fmla="*/ 286971 h 2058872"/>
                <a:gd name="connsiteX9" fmla="*/ 2414796 w 2564558"/>
                <a:gd name="connsiteY9" fmla="*/ 533033 h 2058872"/>
                <a:gd name="connsiteX10" fmla="*/ 2560229 w 2564558"/>
                <a:gd name="connsiteY10" fmla="*/ 1058853 h 2058872"/>
                <a:gd name="connsiteX11" fmla="*/ 2514807 w 2564558"/>
                <a:gd name="connsiteY11" fmla="*/ 1520459 h 2058872"/>
                <a:gd name="connsiteX12" fmla="*/ 2267158 w 2564558"/>
                <a:gd name="connsiteY12" fmla="*/ 1830021 h 2058872"/>
                <a:gd name="connsiteX13" fmla="*/ 1852821 w 2564558"/>
                <a:gd name="connsiteY13" fmla="*/ 2006234 h 2058872"/>
                <a:gd name="connsiteX14" fmla="*/ 1374794 w 2564558"/>
                <a:gd name="connsiteY14" fmla="*/ 2057486 h 2058872"/>
                <a:gd name="connsiteX15" fmla="*/ 905083 w 2564558"/>
                <a:gd name="connsiteY15" fmla="*/ 1991945 h 2058872"/>
                <a:gd name="connsiteX16" fmla="*/ 528846 w 2564558"/>
                <a:gd name="connsiteY16" fmla="*/ 1844308 h 2058872"/>
                <a:gd name="connsiteX17" fmla="*/ 281196 w 2564558"/>
                <a:gd name="connsiteY17" fmla="*/ 1763346 h 2058872"/>
                <a:gd name="connsiteX18" fmla="*/ 133558 w 2564558"/>
                <a:gd name="connsiteY18" fmla="*/ 1782396 h 2058872"/>
                <a:gd name="connsiteX19" fmla="*/ 33547 w 2564558"/>
                <a:gd name="connsiteY19" fmla="*/ 2058622 h 2058872"/>
                <a:gd name="connsiteX20" fmla="*/ 208 w 2564558"/>
                <a:gd name="connsiteY20" fmla="*/ 1730008 h 2058872"/>
                <a:gd name="connsiteX21" fmla="*/ 14495 w 2564558"/>
                <a:gd name="connsiteY21" fmla="*/ 1158508 h 2058872"/>
                <a:gd name="connsiteX22" fmla="*/ 117919 w 2564558"/>
                <a:gd name="connsiteY22" fmla="*/ 801678 h 2058872"/>
                <a:gd name="connsiteX0" fmla="*/ 117919 w 2564558"/>
                <a:gd name="connsiteY0" fmla="*/ 801678 h 2058872"/>
                <a:gd name="connsiteX1" fmla="*/ 300245 w 2564558"/>
                <a:gd name="connsiteY1" fmla="*/ 510808 h 2058872"/>
                <a:gd name="connsiteX2" fmla="*/ 600283 w 2564558"/>
                <a:gd name="connsiteY2" fmla="*/ 239347 h 2058872"/>
                <a:gd name="connsiteX3" fmla="*/ 1057483 w 2564558"/>
                <a:gd name="connsiteY3" fmla="*/ 44084 h 2058872"/>
                <a:gd name="connsiteX4" fmla="*/ 1370031 w 2564558"/>
                <a:gd name="connsiteY4" fmla="*/ 3071 h 2058872"/>
                <a:gd name="connsiteX5" fmla="*/ 1578182 w 2564558"/>
                <a:gd name="connsiteY5" fmla="*/ 9158 h 2058872"/>
                <a:gd name="connsiteX6" fmla="*/ 1809958 w 2564558"/>
                <a:gd name="connsiteY6" fmla="*/ 58372 h 2058872"/>
                <a:gd name="connsiteX7" fmla="*/ 2019507 w 2564558"/>
                <a:gd name="connsiteY7" fmla="*/ 139333 h 2058872"/>
                <a:gd name="connsiteX8" fmla="*/ 2229058 w 2564558"/>
                <a:gd name="connsiteY8" fmla="*/ 286971 h 2058872"/>
                <a:gd name="connsiteX9" fmla="*/ 2414796 w 2564558"/>
                <a:gd name="connsiteY9" fmla="*/ 533033 h 2058872"/>
                <a:gd name="connsiteX10" fmla="*/ 2560229 w 2564558"/>
                <a:gd name="connsiteY10" fmla="*/ 1058853 h 2058872"/>
                <a:gd name="connsiteX11" fmla="*/ 2514807 w 2564558"/>
                <a:gd name="connsiteY11" fmla="*/ 1520459 h 2058872"/>
                <a:gd name="connsiteX12" fmla="*/ 2267158 w 2564558"/>
                <a:gd name="connsiteY12" fmla="*/ 1830021 h 2058872"/>
                <a:gd name="connsiteX13" fmla="*/ 1852821 w 2564558"/>
                <a:gd name="connsiteY13" fmla="*/ 2006234 h 2058872"/>
                <a:gd name="connsiteX14" fmla="*/ 1374794 w 2564558"/>
                <a:gd name="connsiteY14" fmla="*/ 2057486 h 2058872"/>
                <a:gd name="connsiteX15" fmla="*/ 905083 w 2564558"/>
                <a:gd name="connsiteY15" fmla="*/ 1991945 h 2058872"/>
                <a:gd name="connsiteX16" fmla="*/ 528846 w 2564558"/>
                <a:gd name="connsiteY16" fmla="*/ 1844308 h 2058872"/>
                <a:gd name="connsiteX17" fmla="*/ 281196 w 2564558"/>
                <a:gd name="connsiteY17" fmla="*/ 1763346 h 2058872"/>
                <a:gd name="connsiteX18" fmla="*/ 133558 w 2564558"/>
                <a:gd name="connsiteY18" fmla="*/ 1782396 h 2058872"/>
                <a:gd name="connsiteX19" fmla="*/ 33547 w 2564558"/>
                <a:gd name="connsiteY19" fmla="*/ 2058622 h 2058872"/>
                <a:gd name="connsiteX20" fmla="*/ 208 w 2564558"/>
                <a:gd name="connsiteY20" fmla="*/ 1730008 h 2058872"/>
                <a:gd name="connsiteX21" fmla="*/ 14495 w 2564558"/>
                <a:gd name="connsiteY21" fmla="*/ 1158508 h 2058872"/>
                <a:gd name="connsiteX22" fmla="*/ 117919 w 2564558"/>
                <a:gd name="connsiteY22" fmla="*/ 801678 h 2058872"/>
                <a:gd name="connsiteX0" fmla="*/ 135922 w 2582561"/>
                <a:gd name="connsiteY0" fmla="*/ 801678 h 2057740"/>
                <a:gd name="connsiteX1" fmla="*/ 318248 w 2582561"/>
                <a:gd name="connsiteY1" fmla="*/ 510808 h 2057740"/>
                <a:gd name="connsiteX2" fmla="*/ 618286 w 2582561"/>
                <a:gd name="connsiteY2" fmla="*/ 239347 h 2057740"/>
                <a:gd name="connsiteX3" fmla="*/ 1075486 w 2582561"/>
                <a:gd name="connsiteY3" fmla="*/ 44084 h 2057740"/>
                <a:gd name="connsiteX4" fmla="*/ 1388034 w 2582561"/>
                <a:gd name="connsiteY4" fmla="*/ 3071 h 2057740"/>
                <a:gd name="connsiteX5" fmla="*/ 1596185 w 2582561"/>
                <a:gd name="connsiteY5" fmla="*/ 9158 h 2057740"/>
                <a:gd name="connsiteX6" fmla="*/ 1827961 w 2582561"/>
                <a:gd name="connsiteY6" fmla="*/ 58372 h 2057740"/>
                <a:gd name="connsiteX7" fmla="*/ 2037510 w 2582561"/>
                <a:gd name="connsiteY7" fmla="*/ 139333 h 2057740"/>
                <a:gd name="connsiteX8" fmla="*/ 2247061 w 2582561"/>
                <a:gd name="connsiteY8" fmla="*/ 286971 h 2057740"/>
                <a:gd name="connsiteX9" fmla="*/ 2432799 w 2582561"/>
                <a:gd name="connsiteY9" fmla="*/ 533033 h 2057740"/>
                <a:gd name="connsiteX10" fmla="*/ 2578232 w 2582561"/>
                <a:gd name="connsiteY10" fmla="*/ 1058853 h 2057740"/>
                <a:gd name="connsiteX11" fmla="*/ 2532810 w 2582561"/>
                <a:gd name="connsiteY11" fmla="*/ 1520459 h 2057740"/>
                <a:gd name="connsiteX12" fmla="*/ 2285161 w 2582561"/>
                <a:gd name="connsiteY12" fmla="*/ 1830021 h 2057740"/>
                <a:gd name="connsiteX13" fmla="*/ 1870824 w 2582561"/>
                <a:gd name="connsiteY13" fmla="*/ 2006234 h 2057740"/>
                <a:gd name="connsiteX14" fmla="*/ 1392797 w 2582561"/>
                <a:gd name="connsiteY14" fmla="*/ 2057486 h 2057740"/>
                <a:gd name="connsiteX15" fmla="*/ 923086 w 2582561"/>
                <a:gd name="connsiteY15" fmla="*/ 1991945 h 2057740"/>
                <a:gd name="connsiteX16" fmla="*/ 546849 w 2582561"/>
                <a:gd name="connsiteY16" fmla="*/ 1844308 h 2057740"/>
                <a:gd name="connsiteX17" fmla="*/ 299199 w 2582561"/>
                <a:gd name="connsiteY17" fmla="*/ 1763346 h 2057740"/>
                <a:gd name="connsiteX18" fmla="*/ 151561 w 2582561"/>
                <a:gd name="connsiteY18" fmla="*/ 1782396 h 2057740"/>
                <a:gd name="connsiteX19" fmla="*/ 11001 w 2582561"/>
                <a:gd name="connsiteY19" fmla="*/ 1993744 h 2057740"/>
                <a:gd name="connsiteX20" fmla="*/ 18211 w 2582561"/>
                <a:gd name="connsiteY20" fmla="*/ 1730008 h 2057740"/>
                <a:gd name="connsiteX21" fmla="*/ 32498 w 2582561"/>
                <a:gd name="connsiteY21" fmla="*/ 1158508 h 2057740"/>
                <a:gd name="connsiteX22" fmla="*/ 135922 w 2582561"/>
                <a:gd name="connsiteY22" fmla="*/ 801678 h 2057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582561" h="2057740">
                  <a:moveTo>
                    <a:pt x="135922" y="801678"/>
                  </a:moveTo>
                  <a:cubicBezTo>
                    <a:pt x="183547" y="693728"/>
                    <a:pt x="237854" y="604530"/>
                    <a:pt x="318248" y="510808"/>
                  </a:cubicBezTo>
                  <a:cubicBezTo>
                    <a:pt x="398642" y="417086"/>
                    <a:pt x="492080" y="321897"/>
                    <a:pt x="618286" y="239347"/>
                  </a:cubicBezTo>
                  <a:cubicBezTo>
                    <a:pt x="775674" y="117050"/>
                    <a:pt x="947989" y="80288"/>
                    <a:pt x="1075486" y="44084"/>
                  </a:cubicBezTo>
                  <a:cubicBezTo>
                    <a:pt x="1202983" y="7880"/>
                    <a:pt x="1301251" y="8892"/>
                    <a:pt x="1388034" y="3071"/>
                  </a:cubicBezTo>
                  <a:cubicBezTo>
                    <a:pt x="1474817" y="-2750"/>
                    <a:pt x="1522864" y="-59"/>
                    <a:pt x="1596185" y="9158"/>
                  </a:cubicBezTo>
                  <a:cubicBezTo>
                    <a:pt x="1669506" y="18375"/>
                    <a:pt x="1753878" y="38793"/>
                    <a:pt x="1827961" y="58372"/>
                  </a:cubicBezTo>
                  <a:cubicBezTo>
                    <a:pt x="1902044" y="77951"/>
                    <a:pt x="1967660" y="101233"/>
                    <a:pt x="2037510" y="139333"/>
                  </a:cubicBezTo>
                  <a:cubicBezTo>
                    <a:pt x="2107360" y="177433"/>
                    <a:pt x="2179592" y="221883"/>
                    <a:pt x="2247061" y="286971"/>
                  </a:cubicBezTo>
                  <a:cubicBezTo>
                    <a:pt x="2314530" y="352059"/>
                    <a:pt x="2377604" y="404386"/>
                    <a:pt x="2432799" y="533033"/>
                  </a:cubicBezTo>
                  <a:cubicBezTo>
                    <a:pt x="2507044" y="661680"/>
                    <a:pt x="2569501" y="898515"/>
                    <a:pt x="2578232" y="1058853"/>
                  </a:cubicBezTo>
                  <a:cubicBezTo>
                    <a:pt x="2586963" y="1219191"/>
                    <a:pt x="2587211" y="1391931"/>
                    <a:pt x="2532810" y="1520459"/>
                  </a:cubicBezTo>
                  <a:cubicBezTo>
                    <a:pt x="2478409" y="1648987"/>
                    <a:pt x="2401842" y="1749059"/>
                    <a:pt x="2285161" y="1830021"/>
                  </a:cubicBezTo>
                  <a:cubicBezTo>
                    <a:pt x="2168480" y="1910984"/>
                    <a:pt x="2021933" y="1966736"/>
                    <a:pt x="1870824" y="2006234"/>
                  </a:cubicBezTo>
                  <a:cubicBezTo>
                    <a:pt x="1719715" y="2045732"/>
                    <a:pt x="1550753" y="2059867"/>
                    <a:pt x="1392797" y="2057486"/>
                  </a:cubicBezTo>
                  <a:cubicBezTo>
                    <a:pt x="1234841" y="2055105"/>
                    <a:pt x="1072809" y="2013981"/>
                    <a:pt x="923086" y="1991945"/>
                  </a:cubicBezTo>
                  <a:cubicBezTo>
                    <a:pt x="773363" y="1969909"/>
                    <a:pt x="650830" y="1863358"/>
                    <a:pt x="546849" y="1844308"/>
                  </a:cubicBezTo>
                  <a:cubicBezTo>
                    <a:pt x="442868" y="1815733"/>
                    <a:pt x="352380" y="1777633"/>
                    <a:pt x="299199" y="1763346"/>
                  </a:cubicBezTo>
                  <a:cubicBezTo>
                    <a:pt x="239668" y="1766521"/>
                    <a:pt x="193630" y="1761758"/>
                    <a:pt x="151561" y="1782396"/>
                  </a:cubicBezTo>
                  <a:cubicBezTo>
                    <a:pt x="109492" y="1803034"/>
                    <a:pt x="38782" y="2003269"/>
                    <a:pt x="11001" y="1993744"/>
                  </a:cubicBezTo>
                  <a:cubicBezTo>
                    <a:pt x="-16780" y="1984219"/>
                    <a:pt x="16624" y="1865739"/>
                    <a:pt x="18211" y="1730008"/>
                  </a:cubicBezTo>
                  <a:cubicBezTo>
                    <a:pt x="19798" y="1594277"/>
                    <a:pt x="12880" y="1313230"/>
                    <a:pt x="32498" y="1158508"/>
                  </a:cubicBezTo>
                  <a:cubicBezTo>
                    <a:pt x="52116" y="1003786"/>
                    <a:pt x="88297" y="909628"/>
                    <a:pt x="135922" y="801678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80"/>
              <a:endParaRPr lang="en-US" sz="216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69" name="Oval 68">
            <a:extLst>
              <a:ext uri="{FF2B5EF4-FFF2-40B4-BE49-F238E27FC236}">
                <a16:creationId xmlns="" xmlns:a16="http://schemas.microsoft.com/office/drawing/2014/main" id="{5E3FBD18-C046-4626-8A30-F1B0E356ABB1}"/>
              </a:ext>
            </a:extLst>
          </p:cNvPr>
          <p:cNvSpPr/>
          <p:nvPr/>
        </p:nvSpPr>
        <p:spPr>
          <a:xfrm>
            <a:off x="6626214" y="6222698"/>
            <a:ext cx="1957312" cy="305816"/>
          </a:xfrm>
          <a:prstGeom prst="ellipse">
            <a:avLst/>
          </a:prstGeom>
          <a:gradFill flip="none" rotWithShape="1">
            <a:gsLst>
              <a:gs pos="0">
                <a:srgbClr val="534D39"/>
              </a:gs>
              <a:gs pos="100000">
                <a:srgbClr val="9C917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>
              <a:schemeClr val="accent1">
                <a:alpha val="0"/>
              </a:schemeClr>
            </a:glow>
            <a:outerShdw blurRad="50800" dist="50800" dir="5400000" sx="1000" sy="1000" algn="ctr" rotWithShape="0">
              <a:srgbClr val="000000">
                <a:alpha val="43137"/>
              </a:srgbClr>
            </a:outerShdw>
            <a:reflection endPos="0" dist="50800" dir="5400000" sy="-100000" algn="bl" rotWithShape="0"/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>
              <a:defRPr/>
            </a:pPr>
            <a:endParaRPr lang="en-US" sz="216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0" name="Freeform: Shape 54">
            <a:extLst>
              <a:ext uri="{FF2B5EF4-FFF2-40B4-BE49-F238E27FC236}">
                <a16:creationId xmlns="" xmlns:a16="http://schemas.microsoft.com/office/drawing/2014/main" id="{43DE8DD9-E72E-4D86-A561-9459B6955CE0}"/>
              </a:ext>
            </a:extLst>
          </p:cNvPr>
          <p:cNvSpPr/>
          <p:nvPr/>
        </p:nvSpPr>
        <p:spPr>
          <a:xfrm flipH="1">
            <a:off x="6756613" y="6451201"/>
            <a:ext cx="2795771" cy="213975"/>
          </a:xfrm>
          <a:custGeom>
            <a:avLst/>
            <a:gdLst>
              <a:gd name="connsiteX0" fmla="*/ 1099751 w 1582739"/>
              <a:gd name="connsiteY0" fmla="*/ 20213 h 773975"/>
              <a:gd name="connsiteX1" fmla="*/ 1037967 w 1582739"/>
              <a:gd name="connsiteY1" fmla="*/ 20213 h 773975"/>
              <a:gd name="connsiteX2" fmla="*/ 259491 w 1582739"/>
              <a:gd name="connsiteY2" fmla="*/ 230278 h 773975"/>
              <a:gd name="connsiteX3" fmla="*/ 1581664 w 1582739"/>
              <a:gd name="connsiteY3" fmla="*/ 427986 h 773975"/>
              <a:gd name="connsiteX4" fmla="*/ 0 w 1582739"/>
              <a:gd name="connsiteY4" fmla="*/ 773975 h 773975"/>
              <a:gd name="connsiteX5" fmla="*/ 0 w 1582739"/>
              <a:gd name="connsiteY5" fmla="*/ 773975 h 77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2739" h="773975">
                <a:moveTo>
                  <a:pt x="1099751" y="20213"/>
                </a:moveTo>
                <a:cubicBezTo>
                  <a:pt x="1138880" y="2707"/>
                  <a:pt x="1178010" y="-14798"/>
                  <a:pt x="1037967" y="20213"/>
                </a:cubicBezTo>
                <a:cubicBezTo>
                  <a:pt x="897924" y="55224"/>
                  <a:pt x="168875" y="162316"/>
                  <a:pt x="259491" y="230278"/>
                </a:cubicBezTo>
                <a:cubicBezTo>
                  <a:pt x="350107" y="298240"/>
                  <a:pt x="1624912" y="337370"/>
                  <a:pt x="1581664" y="427986"/>
                </a:cubicBezTo>
                <a:cubicBezTo>
                  <a:pt x="1538416" y="518602"/>
                  <a:pt x="0" y="773975"/>
                  <a:pt x="0" y="773975"/>
                </a:cubicBezTo>
                <a:lnTo>
                  <a:pt x="0" y="773975"/>
                </a:lnTo>
              </a:path>
            </a:pathLst>
          </a:cu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>
            <a:scene3d>
              <a:camera prst="isometricOffAxis1Top"/>
              <a:lightRig rig="threePt" dir="t"/>
            </a:scene3d>
          </a:bodyPr>
          <a:lstStyle/>
          <a:p>
            <a:pPr algn="ctr" defTabSz="1097280"/>
            <a:endParaRPr lang="en-US" sz="2160">
              <a:gradFill flip="none" rotWithShape="1">
                <a:gsLst>
                  <a:gs pos="0">
                    <a:prstClr val="black">
                      <a:tint val="66000"/>
                      <a:satMod val="160000"/>
                    </a:prstClr>
                  </a:gs>
                  <a:gs pos="50000">
                    <a:prstClr val="black">
                      <a:tint val="44500"/>
                      <a:satMod val="160000"/>
                    </a:prstClr>
                  </a:gs>
                  <a:gs pos="100000">
                    <a:prstClr val="black">
                      <a:tint val="23500"/>
                      <a:satMod val="160000"/>
                    </a:prstClr>
                  </a:gs>
                </a:gsLst>
                <a:lin ang="2700000" scaled="1"/>
                <a:tileRect/>
              </a:gradFill>
              <a:latin typeface="Calibri" panose="020F0502020204030204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F7F16A40-8F49-450E-8FAE-3269896577E4}"/>
              </a:ext>
            </a:extLst>
          </p:cNvPr>
          <p:cNvGrpSpPr/>
          <p:nvPr/>
        </p:nvGrpSpPr>
        <p:grpSpPr>
          <a:xfrm>
            <a:off x="7582683" y="125433"/>
            <a:ext cx="3681163" cy="2474632"/>
            <a:chOff x="8905668" y="770922"/>
            <a:chExt cx="2564558" cy="2058872"/>
          </a:xfrm>
        </p:grpSpPr>
        <p:sp>
          <p:nvSpPr>
            <p:cNvPr id="72" name="Oval 2">
              <a:extLst>
                <a:ext uri="{FF2B5EF4-FFF2-40B4-BE49-F238E27FC236}">
                  <a16:creationId xmlns="" xmlns:a16="http://schemas.microsoft.com/office/drawing/2014/main" id="{5F445AAB-F33B-4C7A-8589-F6EC54A108B6}"/>
                </a:ext>
              </a:extLst>
            </p:cNvPr>
            <p:cNvSpPr/>
            <p:nvPr/>
          </p:nvSpPr>
          <p:spPr>
            <a:xfrm>
              <a:off x="8905668" y="770922"/>
              <a:ext cx="2564558" cy="2058872"/>
            </a:xfrm>
            <a:custGeom>
              <a:avLst/>
              <a:gdLst>
                <a:gd name="connsiteX0" fmla="*/ 0 w 2456597"/>
                <a:gd name="connsiteY0" fmla="*/ 1098645 h 2197289"/>
                <a:gd name="connsiteX1" fmla="*/ 1228299 w 2456597"/>
                <a:gd name="connsiteY1" fmla="*/ 0 h 2197289"/>
                <a:gd name="connsiteX2" fmla="*/ 2456598 w 2456597"/>
                <a:gd name="connsiteY2" fmla="*/ 1098645 h 2197289"/>
                <a:gd name="connsiteX3" fmla="*/ 1228299 w 2456597"/>
                <a:gd name="connsiteY3" fmla="*/ 2197290 h 2197289"/>
                <a:gd name="connsiteX4" fmla="*/ 0 w 2456597"/>
                <a:gd name="connsiteY4" fmla="*/ 1098645 h 2197289"/>
                <a:gd name="connsiteX0" fmla="*/ 0 w 2456598"/>
                <a:gd name="connsiteY0" fmla="*/ 1065307 h 2163952"/>
                <a:gd name="connsiteX1" fmla="*/ 1228299 w 2456598"/>
                <a:gd name="connsiteY1" fmla="*/ 0 h 2163952"/>
                <a:gd name="connsiteX2" fmla="*/ 2456598 w 2456598"/>
                <a:gd name="connsiteY2" fmla="*/ 1065307 h 2163952"/>
                <a:gd name="connsiteX3" fmla="*/ 1228299 w 2456598"/>
                <a:gd name="connsiteY3" fmla="*/ 2163952 h 2163952"/>
                <a:gd name="connsiteX4" fmla="*/ 0 w 2456598"/>
                <a:gd name="connsiteY4" fmla="*/ 1065307 h 2163952"/>
                <a:gd name="connsiteX0" fmla="*/ 0 w 2456598"/>
                <a:gd name="connsiteY0" fmla="*/ 1065307 h 2106802"/>
                <a:gd name="connsiteX1" fmla="*/ 1228299 w 2456598"/>
                <a:gd name="connsiteY1" fmla="*/ 0 h 2106802"/>
                <a:gd name="connsiteX2" fmla="*/ 2456598 w 2456598"/>
                <a:gd name="connsiteY2" fmla="*/ 1065307 h 2106802"/>
                <a:gd name="connsiteX3" fmla="*/ 1228299 w 2456598"/>
                <a:gd name="connsiteY3" fmla="*/ 2106802 h 2106802"/>
                <a:gd name="connsiteX4" fmla="*/ 0 w 2456598"/>
                <a:gd name="connsiteY4" fmla="*/ 1065307 h 2106802"/>
                <a:gd name="connsiteX0" fmla="*/ 0 w 2456598"/>
                <a:gd name="connsiteY0" fmla="*/ 1065307 h 2106802"/>
                <a:gd name="connsiteX1" fmla="*/ 1228299 w 2456598"/>
                <a:gd name="connsiteY1" fmla="*/ 0 h 2106802"/>
                <a:gd name="connsiteX2" fmla="*/ 2456598 w 2456598"/>
                <a:gd name="connsiteY2" fmla="*/ 1065307 h 2106802"/>
                <a:gd name="connsiteX3" fmla="*/ 1228299 w 2456598"/>
                <a:gd name="connsiteY3" fmla="*/ 2106802 h 2106802"/>
                <a:gd name="connsiteX4" fmla="*/ 0 w 2456598"/>
                <a:gd name="connsiteY4" fmla="*/ 1065307 h 2106802"/>
                <a:gd name="connsiteX0" fmla="*/ 0 w 2467693"/>
                <a:gd name="connsiteY0" fmla="*/ 1065307 h 2106802"/>
                <a:gd name="connsiteX1" fmla="*/ 1228299 w 2467693"/>
                <a:gd name="connsiteY1" fmla="*/ 0 h 2106802"/>
                <a:gd name="connsiteX2" fmla="*/ 2456598 w 2467693"/>
                <a:gd name="connsiteY2" fmla="*/ 1065307 h 2106802"/>
                <a:gd name="connsiteX3" fmla="*/ 1228299 w 2467693"/>
                <a:gd name="connsiteY3" fmla="*/ 2106802 h 2106802"/>
                <a:gd name="connsiteX4" fmla="*/ 0 w 2467693"/>
                <a:gd name="connsiteY4" fmla="*/ 1065307 h 2106802"/>
                <a:gd name="connsiteX0" fmla="*/ 0 w 2467624"/>
                <a:gd name="connsiteY0" fmla="*/ 1065307 h 2073465"/>
                <a:gd name="connsiteX1" fmla="*/ 1228299 w 2467624"/>
                <a:gd name="connsiteY1" fmla="*/ 0 h 2073465"/>
                <a:gd name="connsiteX2" fmla="*/ 2456598 w 2467624"/>
                <a:gd name="connsiteY2" fmla="*/ 1065307 h 2073465"/>
                <a:gd name="connsiteX3" fmla="*/ 1223537 w 2467624"/>
                <a:gd name="connsiteY3" fmla="*/ 2073465 h 2073465"/>
                <a:gd name="connsiteX4" fmla="*/ 0 w 2467624"/>
                <a:gd name="connsiteY4" fmla="*/ 1065307 h 2073465"/>
                <a:gd name="connsiteX0" fmla="*/ 0 w 2467624"/>
                <a:gd name="connsiteY0" fmla="*/ 1065307 h 2073465"/>
                <a:gd name="connsiteX1" fmla="*/ 1228299 w 2467624"/>
                <a:gd name="connsiteY1" fmla="*/ 0 h 2073465"/>
                <a:gd name="connsiteX2" fmla="*/ 2456598 w 2467624"/>
                <a:gd name="connsiteY2" fmla="*/ 1065307 h 2073465"/>
                <a:gd name="connsiteX3" fmla="*/ 1223537 w 2467624"/>
                <a:gd name="connsiteY3" fmla="*/ 2073465 h 2073465"/>
                <a:gd name="connsiteX4" fmla="*/ 0 w 2467624"/>
                <a:gd name="connsiteY4" fmla="*/ 1065307 h 2073465"/>
                <a:gd name="connsiteX0" fmla="*/ 0 w 2467624"/>
                <a:gd name="connsiteY0" fmla="*/ 1065307 h 2073465"/>
                <a:gd name="connsiteX1" fmla="*/ 1228299 w 2467624"/>
                <a:gd name="connsiteY1" fmla="*/ 0 h 2073465"/>
                <a:gd name="connsiteX2" fmla="*/ 2456598 w 2467624"/>
                <a:gd name="connsiteY2" fmla="*/ 1065307 h 2073465"/>
                <a:gd name="connsiteX3" fmla="*/ 1223537 w 2467624"/>
                <a:gd name="connsiteY3" fmla="*/ 2073465 h 2073465"/>
                <a:gd name="connsiteX4" fmla="*/ 0 w 2467624"/>
                <a:gd name="connsiteY4" fmla="*/ 1065307 h 2073465"/>
                <a:gd name="connsiteX0" fmla="*/ 0 w 2467624"/>
                <a:gd name="connsiteY0" fmla="*/ 1065307 h 2073465"/>
                <a:gd name="connsiteX1" fmla="*/ 1228299 w 2467624"/>
                <a:gd name="connsiteY1" fmla="*/ 0 h 2073465"/>
                <a:gd name="connsiteX2" fmla="*/ 2456598 w 2467624"/>
                <a:gd name="connsiteY2" fmla="*/ 1065307 h 2073465"/>
                <a:gd name="connsiteX3" fmla="*/ 1223537 w 2467624"/>
                <a:gd name="connsiteY3" fmla="*/ 2073465 h 2073465"/>
                <a:gd name="connsiteX4" fmla="*/ 0 w 2467624"/>
                <a:gd name="connsiteY4" fmla="*/ 1065307 h 2073465"/>
                <a:gd name="connsiteX0" fmla="*/ 0 w 2458338"/>
                <a:gd name="connsiteY0" fmla="*/ 1065307 h 2073465"/>
                <a:gd name="connsiteX1" fmla="*/ 1228299 w 2458338"/>
                <a:gd name="connsiteY1" fmla="*/ 0 h 2073465"/>
                <a:gd name="connsiteX2" fmla="*/ 2456598 w 2458338"/>
                <a:gd name="connsiteY2" fmla="*/ 1065307 h 2073465"/>
                <a:gd name="connsiteX3" fmla="*/ 1223537 w 2458338"/>
                <a:gd name="connsiteY3" fmla="*/ 2073465 h 2073465"/>
                <a:gd name="connsiteX4" fmla="*/ 0 w 2458338"/>
                <a:gd name="connsiteY4" fmla="*/ 1065307 h 2073465"/>
                <a:gd name="connsiteX0" fmla="*/ 0 w 2458338"/>
                <a:gd name="connsiteY0" fmla="*/ 1065307 h 2073465"/>
                <a:gd name="connsiteX1" fmla="*/ 1228299 w 2458338"/>
                <a:gd name="connsiteY1" fmla="*/ 0 h 2073465"/>
                <a:gd name="connsiteX2" fmla="*/ 2456598 w 2458338"/>
                <a:gd name="connsiteY2" fmla="*/ 1065307 h 2073465"/>
                <a:gd name="connsiteX3" fmla="*/ 1223537 w 2458338"/>
                <a:gd name="connsiteY3" fmla="*/ 2073465 h 2073465"/>
                <a:gd name="connsiteX4" fmla="*/ 0 w 2458338"/>
                <a:gd name="connsiteY4" fmla="*/ 1065307 h 2073465"/>
                <a:gd name="connsiteX0" fmla="*/ 0 w 2458338"/>
                <a:gd name="connsiteY0" fmla="*/ 1065307 h 2073465"/>
                <a:gd name="connsiteX1" fmla="*/ 1228299 w 2458338"/>
                <a:gd name="connsiteY1" fmla="*/ 0 h 2073465"/>
                <a:gd name="connsiteX2" fmla="*/ 2456598 w 2458338"/>
                <a:gd name="connsiteY2" fmla="*/ 1065307 h 2073465"/>
                <a:gd name="connsiteX3" fmla="*/ 1223537 w 2458338"/>
                <a:gd name="connsiteY3" fmla="*/ 2073465 h 2073465"/>
                <a:gd name="connsiteX4" fmla="*/ 0 w 2458338"/>
                <a:gd name="connsiteY4" fmla="*/ 1065307 h 2073465"/>
                <a:gd name="connsiteX0" fmla="*/ 0 w 2458338"/>
                <a:gd name="connsiteY0" fmla="*/ 1036732 h 2044890"/>
                <a:gd name="connsiteX1" fmla="*/ 1228299 w 2458338"/>
                <a:gd name="connsiteY1" fmla="*/ 0 h 2044890"/>
                <a:gd name="connsiteX2" fmla="*/ 2456598 w 2458338"/>
                <a:gd name="connsiteY2" fmla="*/ 1036732 h 2044890"/>
                <a:gd name="connsiteX3" fmla="*/ 1223537 w 2458338"/>
                <a:gd name="connsiteY3" fmla="*/ 2044890 h 2044890"/>
                <a:gd name="connsiteX4" fmla="*/ 0 w 2458338"/>
                <a:gd name="connsiteY4" fmla="*/ 1036732 h 2044890"/>
                <a:gd name="connsiteX0" fmla="*/ 0 w 2476875"/>
                <a:gd name="connsiteY0" fmla="*/ 782231 h 2050931"/>
                <a:gd name="connsiteX1" fmla="*/ 1247349 w 2476875"/>
                <a:gd name="connsiteY1" fmla="*/ 2674 h 2050931"/>
                <a:gd name="connsiteX2" fmla="*/ 2475648 w 2476875"/>
                <a:gd name="connsiteY2" fmla="*/ 1039406 h 2050931"/>
                <a:gd name="connsiteX3" fmla="*/ 1242587 w 2476875"/>
                <a:gd name="connsiteY3" fmla="*/ 2047564 h 2050931"/>
                <a:gd name="connsiteX4" fmla="*/ 0 w 2476875"/>
                <a:gd name="connsiteY4" fmla="*/ 782231 h 2050931"/>
                <a:gd name="connsiteX0" fmla="*/ 116683 w 2593540"/>
                <a:gd name="connsiteY0" fmla="*/ 782008 h 2083560"/>
                <a:gd name="connsiteX1" fmla="*/ 1364032 w 2593540"/>
                <a:gd name="connsiteY1" fmla="*/ 2451 h 2083560"/>
                <a:gd name="connsiteX2" fmla="*/ 2592331 w 2593540"/>
                <a:gd name="connsiteY2" fmla="*/ 1039183 h 2083560"/>
                <a:gd name="connsiteX3" fmla="*/ 1359270 w 2593540"/>
                <a:gd name="connsiteY3" fmla="*/ 2047341 h 2083560"/>
                <a:gd name="connsiteX4" fmla="*/ 194235 w 2593540"/>
                <a:gd name="connsiteY4" fmla="*/ 1757964 h 2083560"/>
                <a:gd name="connsiteX5" fmla="*/ 116683 w 2593540"/>
                <a:gd name="connsiteY5" fmla="*/ 782008 h 2083560"/>
                <a:gd name="connsiteX0" fmla="*/ 116683 w 2623856"/>
                <a:gd name="connsiteY0" fmla="*/ 782008 h 2048002"/>
                <a:gd name="connsiteX1" fmla="*/ 1364032 w 2623856"/>
                <a:gd name="connsiteY1" fmla="*/ 2451 h 2048002"/>
                <a:gd name="connsiteX2" fmla="*/ 2592331 w 2623856"/>
                <a:gd name="connsiteY2" fmla="*/ 1039183 h 2048002"/>
                <a:gd name="connsiteX3" fmla="*/ 2265922 w 2623856"/>
                <a:gd name="connsiteY3" fmla="*/ 1810351 h 2048002"/>
                <a:gd name="connsiteX4" fmla="*/ 1359270 w 2623856"/>
                <a:gd name="connsiteY4" fmla="*/ 2047341 h 2048002"/>
                <a:gd name="connsiteX5" fmla="*/ 194235 w 2623856"/>
                <a:gd name="connsiteY5" fmla="*/ 1757964 h 2048002"/>
                <a:gd name="connsiteX6" fmla="*/ 116683 w 2623856"/>
                <a:gd name="connsiteY6" fmla="*/ 782008 h 2048002"/>
                <a:gd name="connsiteX0" fmla="*/ 116683 w 2594326"/>
                <a:gd name="connsiteY0" fmla="*/ 801823 h 2067817"/>
                <a:gd name="connsiteX1" fmla="*/ 1364032 w 2594326"/>
                <a:gd name="connsiteY1" fmla="*/ 22266 h 2067817"/>
                <a:gd name="connsiteX2" fmla="*/ 2227822 w 2594326"/>
                <a:gd name="connsiteY2" fmla="*/ 287116 h 2067817"/>
                <a:gd name="connsiteX3" fmla="*/ 2592331 w 2594326"/>
                <a:gd name="connsiteY3" fmla="*/ 1058998 h 2067817"/>
                <a:gd name="connsiteX4" fmla="*/ 2265922 w 2594326"/>
                <a:gd name="connsiteY4" fmla="*/ 1830166 h 2067817"/>
                <a:gd name="connsiteX5" fmla="*/ 1359270 w 2594326"/>
                <a:gd name="connsiteY5" fmla="*/ 2067156 h 2067817"/>
                <a:gd name="connsiteX6" fmla="*/ 194235 w 2594326"/>
                <a:gd name="connsiteY6" fmla="*/ 1777779 h 2067817"/>
                <a:gd name="connsiteX7" fmla="*/ 116683 w 2594326"/>
                <a:gd name="connsiteY7" fmla="*/ 801823 h 2067817"/>
                <a:gd name="connsiteX0" fmla="*/ 64270 w 2541913"/>
                <a:gd name="connsiteY0" fmla="*/ 780019 h 2046013"/>
                <a:gd name="connsiteX1" fmla="*/ 546634 w 2541913"/>
                <a:gd name="connsiteY1" fmla="*/ 217688 h 2046013"/>
                <a:gd name="connsiteX2" fmla="*/ 1311619 w 2541913"/>
                <a:gd name="connsiteY2" fmla="*/ 462 h 2046013"/>
                <a:gd name="connsiteX3" fmla="*/ 2175409 w 2541913"/>
                <a:gd name="connsiteY3" fmla="*/ 265312 h 2046013"/>
                <a:gd name="connsiteX4" fmla="*/ 2539918 w 2541913"/>
                <a:gd name="connsiteY4" fmla="*/ 1037194 h 2046013"/>
                <a:gd name="connsiteX5" fmla="*/ 2213509 w 2541913"/>
                <a:gd name="connsiteY5" fmla="*/ 1808362 h 2046013"/>
                <a:gd name="connsiteX6" fmla="*/ 1306857 w 2541913"/>
                <a:gd name="connsiteY6" fmla="*/ 2045352 h 2046013"/>
                <a:gd name="connsiteX7" fmla="*/ 141822 w 2541913"/>
                <a:gd name="connsiteY7" fmla="*/ 1755975 h 2046013"/>
                <a:gd name="connsiteX8" fmla="*/ 64270 w 2541913"/>
                <a:gd name="connsiteY8" fmla="*/ 780019 h 2046013"/>
                <a:gd name="connsiteX0" fmla="*/ 64270 w 2541913"/>
                <a:gd name="connsiteY0" fmla="*/ 793407 h 2059401"/>
                <a:gd name="connsiteX1" fmla="*/ 546634 w 2541913"/>
                <a:gd name="connsiteY1" fmla="*/ 231076 h 2059401"/>
                <a:gd name="connsiteX2" fmla="*/ 1311619 w 2541913"/>
                <a:gd name="connsiteY2" fmla="*/ 13850 h 2059401"/>
                <a:gd name="connsiteX3" fmla="*/ 1756309 w 2541913"/>
                <a:gd name="connsiteY3" fmla="*/ 50101 h 2059401"/>
                <a:gd name="connsiteX4" fmla="*/ 2175409 w 2541913"/>
                <a:gd name="connsiteY4" fmla="*/ 278700 h 2059401"/>
                <a:gd name="connsiteX5" fmla="*/ 2539918 w 2541913"/>
                <a:gd name="connsiteY5" fmla="*/ 1050582 h 2059401"/>
                <a:gd name="connsiteX6" fmla="*/ 2213509 w 2541913"/>
                <a:gd name="connsiteY6" fmla="*/ 1821750 h 2059401"/>
                <a:gd name="connsiteX7" fmla="*/ 1306857 w 2541913"/>
                <a:gd name="connsiteY7" fmla="*/ 2058740 h 2059401"/>
                <a:gd name="connsiteX8" fmla="*/ 141822 w 2541913"/>
                <a:gd name="connsiteY8" fmla="*/ 1769363 h 2059401"/>
                <a:gd name="connsiteX9" fmla="*/ 64270 w 2541913"/>
                <a:gd name="connsiteY9" fmla="*/ 793407 h 2059401"/>
                <a:gd name="connsiteX0" fmla="*/ 64270 w 2541913"/>
                <a:gd name="connsiteY0" fmla="*/ 783312 h 2049306"/>
                <a:gd name="connsiteX1" fmla="*/ 546634 w 2541913"/>
                <a:gd name="connsiteY1" fmla="*/ 220981 h 2049306"/>
                <a:gd name="connsiteX2" fmla="*/ 1003834 w 2541913"/>
                <a:gd name="connsiteY2" fmla="*/ 25718 h 2049306"/>
                <a:gd name="connsiteX3" fmla="*/ 1311619 w 2541913"/>
                <a:gd name="connsiteY3" fmla="*/ 3755 h 2049306"/>
                <a:gd name="connsiteX4" fmla="*/ 1756309 w 2541913"/>
                <a:gd name="connsiteY4" fmla="*/ 40006 h 2049306"/>
                <a:gd name="connsiteX5" fmla="*/ 2175409 w 2541913"/>
                <a:gd name="connsiteY5" fmla="*/ 268605 h 2049306"/>
                <a:gd name="connsiteX6" fmla="*/ 2539918 w 2541913"/>
                <a:gd name="connsiteY6" fmla="*/ 1040487 h 2049306"/>
                <a:gd name="connsiteX7" fmla="*/ 2213509 w 2541913"/>
                <a:gd name="connsiteY7" fmla="*/ 1811655 h 2049306"/>
                <a:gd name="connsiteX8" fmla="*/ 1306857 w 2541913"/>
                <a:gd name="connsiteY8" fmla="*/ 2048645 h 2049306"/>
                <a:gd name="connsiteX9" fmla="*/ 141822 w 2541913"/>
                <a:gd name="connsiteY9" fmla="*/ 1759268 h 2049306"/>
                <a:gd name="connsiteX10" fmla="*/ 64270 w 2541913"/>
                <a:gd name="connsiteY10" fmla="*/ 783312 h 2049306"/>
                <a:gd name="connsiteX0" fmla="*/ 64270 w 2542128"/>
                <a:gd name="connsiteY0" fmla="*/ 783312 h 2049306"/>
                <a:gd name="connsiteX1" fmla="*/ 546634 w 2542128"/>
                <a:gd name="connsiteY1" fmla="*/ 220981 h 2049306"/>
                <a:gd name="connsiteX2" fmla="*/ 1003834 w 2542128"/>
                <a:gd name="connsiteY2" fmla="*/ 25718 h 2049306"/>
                <a:gd name="connsiteX3" fmla="*/ 1311619 w 2542128"/>
                <a:gd name="connsiteY3" fmla="*/ 3755 h 2049306"/>
                <a:gd name="connsiteX4" fmla="*/ 1756309 w 2542128"/>
                <a:gd name="connsiteY4" fmla="*/ 40006 h 2049306"/>
                <a:gd name="connsiteX5" fmla="*/ 2175409 w 2542128"/>
                <a:gd name="connsiteY5" fmla="*/ 268605 h 2049306"/>
                <a:gd name="connsiteX6" fmla="*/ 2370672 w 2542128"/>
                <a:gd name="connsiteY6" fmla="*/ 511492 h 2049306"/>
                <a:gd name="connsiteX7" fmla="*/ 2539918 w 2542128"/>
                <a:gd name="connsiteY7" fmla="*/ 1040487 h 2049306"/>
                <a:gd name="connsiteX8" fmla="*/ 2213509 w 2542128"/>
                <a:gd name="connsiteY8" fmla="*/ 1811655 h 2049306"/>
                <a:gd name="connsiteX9" fmla="*/ 1306857 w 2542128"/>
                <a:gd name="connsiteY9" fmla="*/ 2048645 h 2049306"/>
                <a:gd name="connsiteX10" fmla="*/ 141822 w 2542128"/>
                <a:gd name="connsiteY10" fmla="*/ 1759268 h 2049306"/>
                <a:gd name="connsiteX11" fmla="*/ 64270 w 2542128"/>
                <a:gd name="connsiteY11" fmla="*/ 783312 h 2049306"/>
                <a:gd name="connsiteX0" fmla="*/ 64270 w 2542128"/>
                <a:gd name="connsiteY0" fmla="*/ 799019 h 2065013"/>
                <a:gd name="connsiteX1" fmla="*/ 546634 w 2542128"/>
                <a:gd name="connsiteY1" fmla="*/ 236688 h 2065013"/>
                <a:gd name="connsiteX2" fmla="*/ 1003834 w 2542128"/>
                <a:gd name="connsiteY2" fmla="*/ 41425 h 2065013"/>
                <a:gd name="connsiteX3" fmla="*/ 1316382 w 2542128"/>
                <a:gd name="connsiteY3" fmla="*/ 412 h 2065013"/>
                <a:gd name="connsiteX4" fmla="*/ 1756309 w 2542128"/>
                <a:gd name="connsiteY4" fmla="*/ 55713 h 2065013"/>
                <a:gd name="connsiteX5" fmla="*/ 2175409 w 2542128"/>
                <a:gd name="connsiteY5" fmla="*/ 284312 h 2065013"/>
                <a:gd name="connsiteX6" fmla="*/ 2370672 w 2542128"/>
                <a:gd name="connsiteY6" fmla="*/ 527199 h 2065013"/>
                <a:gd name="connsiteX7" fmla="*/ 2539918 w 2542128"/>
                <a:gd name="connsiteY7" fmla="*/ 1056194 h 2065013"/>
                <a:gd name="connsiteX8" fmla="*/ 2213509 w 2542128"/>
                <a:gd name="connsiteY8" fmla="*/ 1827362 h 2065013"/>
                <a:gd name="connsiteX9" fmla="*/ 1306857 w 2542128"/>
                <a:gd name="connsiteY9" fmla="*/ 2064352 h 2065013"/>
                <a:gd name="connsiteX10" fmla="*/ 141822 w 2542128"/>
                <a:gd name="connsiteY10" fmla="*/ 1774975 h 2065013"/>
                <a:gd name="connsiteX11" fmla="*/ 64270 w 2542128"/>
                <a:gd name="connsiteY11" fmla="*/ 799019 h 2065013"/>
                <a:gd name="connsiteX0" fmla="*/ 64270 w 2541309"/>
                <a:gd name="connsiteY0" fmla="*/ 799019 h 2064717"/>
                <a:gd name="connsiteX1" fmla="*/ 546634 w 2541309"/>
                <a:gd name="connsiteY1" fmla="*/ 236688 h 2064717"/>
                <a:gd name="connsiteX2" fmla="*/ 1003834 w 2541309"/>
                <a:gd name="connsiteY2" fmla="*/ 41425 h 2064717"/>
                <a:gd name="connsiteX3" fmla="*/ 1316382 w 2541309"/>
                <a:gd name="connsiteY3" fmla="*/ 412 h 2064717"/>
                <a:gd name="connsiteX4" fmla="*/ 1756309 w 2541309"/>
                <a:gd name="connsiteY4" fmla="*/ 55713 h 2064717"/>
                <a:gd name="connsiteX5" fmla="*/ 2175409 w 2541309"/>
                <a:gd name="connsiteY5" fmla="*/ 284312 h 2064717"/>
                <a:gd name="connsiteX6" fmla="*/ 2370672 w 2541309"/>
                <a:gd name="connsiteY6" fmla="*/ 527199 h 2064717"/>
                <a:gd name="connsiteX7" fmla="*/ 2539918 w 2541309"/>
                <a:gd name="connsiteY7" fmla="*/ 1056194 h 2064717"/>
                <a:gd name="connsiteX8" fmla="*/ 2461158 w 2541309"/>
                <a:gd name="connsiteY8" fmla="*/ 1517800 h 2064717"/>
                <a:gd name="connsiteX9" fmla="*/ 2213509 w 2541309"/>
                <a:gd name="connsiteY9" fmla="*/ 1827362 h 2064717"/>
                <a:gd name="connsiteX10" fmla="*/ 1306857 w 2541309"/>
                <a:gd name="connsiteY10" fmla="*/ 2064352 h 2064717"/>
                <a:gd name="connsiteX11" fmla="*/ 141822 w 2541309"/>
                <a:gd name="connsiteY11" fmla="*/ 1774975 h 2064717"/>
                <a:gd name="connsiteX12" fmla="*/ 64270 w 2541309"/>
                <a:gd name="connsiteY12" fmla="*/ 799019 h 2064717"/>
                <a:gd name="connsiteX0" fmla="*/ 64270 w 2541309"/>
                <a:gd name="connsiteY0" fmla="*/ 799019 h 2087144"/>
                <a:gd name="connsiteX1" fmla="*/ 546634 w 2541309"/>
                <a:gd name="connsiteY1" fmla="*/ 236688 h 2087144"/>
                <a:gd name="connsiteX2" fmla="*/ 1003834 w 2541309"/>
                <a:gd name="connsiteY2" fmla="*/ 41425 h 2087144"/>
                <a:gd name="connsiteX3" fmla="*/ 1316382 w 2541309"/>
                <a:gd name="connsiteY3" fmla="*/ 412 h 2087144"/>
                <a:gd name="connsiteX4" fmla="*/ 1756309 w 2541309"/>
                <a:gd name="connsiteY4" fmla="*/ 55713 h 2087144"/>
                <a:gd name="connsiteX5" fmla="*/ 2175409 w 2541309"/>
                <a:gd name="connsiteY5" fmla="*/ 284312 h 2087144"/>
                <a:gd name="connsiteX6" fmla="*/ 2370672 w 2541309"/>
                <a:gd name="connsiteY6" fmla="*/ 527199 h 2087144"/>
                <a:gd name="connsiteX7" fmla="*/ 2539918 w 2541309"/>
                <a:gd name="connsiteY7" fmla="*/ 1056194 h 2087144"/>
                <a:gd name="connsiteX8" fmla="*/ 2461158 w 2541309"/>
                <a:gd name="connsiteY8" fmla="*/ 1517800 h 2087144"/>
                <a:gd name="connsiteX9" fmla="*/ 2213509 w 2541309"/>
                <a:gd name="connsiteY9" fmla="*/ 1827362 h 2087144"/>
                <a:gd name="connsiteX10" fmla="*/ 1799172 w 2541309"/>
                <a:gd name="connsiteY10" fmla="*/ 2041675 h 2087144"/>
                <a:gd name="connsiteX11" fmla="*/ 1306857 w 2541309"/>
                <a:gd name="connsiteY11" fmla="*/ 2064352 h 2087144"/>
                <a:gd name="connsiteX12" fmla="*/ 141822 w 2541309"/>
                <a:gd name="connsiteY12" fmla="*/ 1774975 h 2087144"/>
                <a:gd name="connsiteX13" fmla="*/ 64270 w 2541309"/>
                <a:gd name="connsiteY13" fmla="*/ 799019 h 2087144"/>
                <a:gd name="connsiteX0" fmla="*/ 64270 w 2541309"/>
                <a:gd name="connsiteY0" fmla="*/ 799019 h 2068554"/>
                <a:gd name="connsiteX1" fmla="*/ 546634 w 2541309"/>
                <a:gd name="connsiteY1" fmla="*/ 236688 h 2068554"/>
                <a:gd name="connsiteX2" fmla="*/ 1003834 w 2541309"/>
                <a:gd name="connsiteY2" fmla="*/ 41425 h 2068554"/>
                <a:gd name="connsiteX3" fmla="*/ 1316382 w 2541309"/>
                <a:gd name="connsiteY3" fmla="*/ 412 h 2068554"/>
                <a:gd name="connsiteX4" fmla="*/ 1756309 w 2541309"/>
                <a:gd name="connsiteY4" fmla="*/ 55713 h 2068554"/>
                <a:gd name="connsiteX5" fmla="*/ 2175409 w 2541309"/>
                <a:gd name="connsiteY5" fmla="*/ 284312 h 2068554"/>
                <a:gd name="connsiteX6" fmla="*/ 2370672 w 2541309"/>
                <a:gd name="connsiteY6" fmla="*/ 527199 h 2068554"/>
                <a:gd name="connsiteX7" fmla="*/ 2539918 w 2541309"/>
                <a:gd name="connsiteY7" fmla="*/ 1056194 h 2068554"/>
                <a:gd name="connsiteX8" fmla="*/ 2461158 w 2541309"/>
                <a:gd name="connsiteY8" fmla="*/ 1517800 h 2068554"/>
                <a:gd name="connsiteX9" fmla="*/ 2213509 w 2541309"/>
                <a:gd name="connsiteY9" fmla="*/ 1827362 h 2068554"/>
                <a:gd name="connsiteX10" fmla="*/ 1799172 w 2541309"/>
                <a:gd name="connsiteY10" fmla="*/ 2041675 h 2068554"/>
                <a:gd name="connsiteX11" fmla="*/ 1306857 w 2541309"/>
                <a:gd name="connsiteY11" fmla="*/ 2064352 h 2068554"/>
                <a:gd name="connsiteX12" fmla="*/ 841909 w 2541309"/>
                <a:gd name="connsiteY12" fmla="*/ 2032149 h 2068554"/>
                <a:gd name="connsiteX13" fmla="*/ 141822 w 2541309"/>
                <a:gd name="connsiteY13" fmla="*/ 1774975 h 2068554"/>
                <a:gd name="connsiteX14" fmla="*/ 64270 w 2541309"/>
                <a:gd name="connsiteY14" fmla="*/ 799019 h 2068554"/>
                <a:gd name="connsiteX0" fmla="*/ 64270 w 2541309"/>
                <a:gd name="connsiteY0" fmla="*/ 799019 h 2083689"/>
                <a:gd name="connsiteX1" fmla="*/ 546634 w 2541309"/>
                <a:gd name="connsiteY1" fmla="*/ 236688 h 2083689"/>
                <a:gd name="connsiteX2" fmla="*/ 1003834 w 2541309"/>
                <a:gd name="connsiteY2" fmla="*/ 41425 h 2083689"/>
                <a:gd name="connsiteX3" fmla="*/ 1316382 w 2541309"/>
                <a:gd name="connsiteY3" fmla="*/ 412 h 2083689"/>
                <a:gd name="connsiteX4" fmla="*/ 1756309 w 2541309"/>
                <a:gd name="connsiteY4" fmla="*/ 55713 h 2083689"/>
                <a:gd name="connsiteX5" fmla="*/ 2175409 w 2541309"/>
                <a:gd name="connsiteY5" fmla="*/ 284312 h 2083689"/>
                <a:gd name="connsiteX6" fmla="*/ 2370672 w 2541309"/>
                <a:gd name="connsiteY6" fmla="*/ 527199 h 2083689"/>
                <a:gd name="connsiteX7" fmla="*/ 2539918 w 2541309"/>
                <a:gd name="connsiteY7" fmla="*/ 1056194 h 2083689"/>
                <a:gd name="connsiteX8" fmla="*/ 2461158 w 2541309"/>
                <a:gd name="connsiteY8" fmla="*/ 1517800 h 2083689"/>
                <a:gd name="connsiteX9" fmla="*/ 2213509 w 2541309"/>
                <a:gd name="connsiteY9" fmla="*/ 1827362 h 2083689"/>
                <a:gd name="connsiteX10" fmla="*/ 1799172 w 2541309"/>
                <a:gd name="connsiteY10" fmla="*/ 2041675 h 2083689"/>
                <a:gd name="connsiteX11" fmla="*/ 1321145 w 2541309"/>
                <a:gd name="connsiteY11" fmla="*/ 2083402 h 2083689"/>
                <a:gd name="connsiteX12" fmla="*/ 841909 w 2541309"/>
                <a:gd name="connsiteY12" fmla="*/ 2032149 h 2083689"/>
                <a:gd name="connsiteX13" fmla="*/ 141822 w 2541309"/>
                <a:gd name="connsiteY13" fmla="*/ 1774975 h 2083689"/>
                <a:gd name="connsiteX14" fmla="*/ 64270 w 2541309"/>
                <a:gd name="connsiteY14" fmla="*/ 799019 h 2083689"/>
                <a:gd name="connsiteX0" fmla="*/ 64270 w 2541309"/>
                <a:gd name="connsiteY0" fmla="*/ 799019 h 2083689"/>
                <a:gd name="connsiteX1" fmla="*/ 546634 w 2541309"/>
                <a:gd name="connsiteY1" fmla="*/ 236688 h 2083689"/>
                <a:gd name="connsiteX2" fmla="*/ 1003834 w 2541309"/>
                <a:gd name="connsiteY2" fmla="*/ 41425 h 2083689"/>
                <a:gd name="connsiteX3" fmla="*/ 1316382 w 2541309"/>
                <a:gd name="connsiteY3" fmla="*/ 412 h 2083689"/>
                <a:gd name="connsiteX4" fmla="*/ 1756309 w 2541309"/>
                <a:gd name="connsiteY4" fmla="*/ 55713 h 2083689"/>
                <a:gd name="connsiteX5" fmla="*/ 2175409 w 2541309"/>
                <a:gd name="connsiteY5" fmla="*/ 284312 h 2083689"/>
                <a:gd name="connsiteX6" fmla="*/ 2370672 w 2541309"/>
                <a:gd name="connsiteY6" fmla="*/ 527199 h 2083689"/>
                <a:gd name="connsiteX7" fmla="*/ 2539918 w 2541309"/>
                <a:gd name="connsiteY7" fmla="*/ 1056194 h 2083689"/>
                <a:gd name="connsiteX8" fmla="*/ 2461158 w 2541309"/>
                <a:gd name="connsiteY8" fmla="*/ 1517800 h 2083689"/>
                <a:gd name="connsiteX9" fmla="*/ 2213509 w 2541309"/>
                <a:gd name="connsiteY9" fmla="*/ 1827362 h 2083689"/>
                <a:gd name="connsiteX10" fmla="*/ 1799172 w 2541309"/>
                <a:gd name="connsiteY10" fmla="*/ 2041675 h 2083689"/>
                <a:gd name="connsiteX11" fmla="*/ 1321145 w 2541309"/>
                <a:gd name="connsiteY11" fmla="*/ 2083402 h 2083689"/>
                <a:gd name="connsiteX12" fmla="*/ 841909 w 2541309"/>
                <a:gd name="connsiteY12" fmla="*/ 2032149 h 2083689"/>
                <a:gd name="connsiteX13" fmla="*/ 460909 w 2541309"/>
                <a:gd name="connsiteY13" fmla="*/ 1860699 h 2083689"/>
                <a:gd name="connsiteX14" fmla="*/ 141822 w 2541309"/>
                <a:gd name="connsiteY14" fmla="*/ 1774975 h 2083689"/>
                <a:gd name="connsiteX15" fmla="*/ 64270 w 2541309"/>
                <a:gd name="connsiteY15" fmla="*/ 799019 h 2083689"/>
                <a:gd name="connsiteX0" fmla="*/ 64270 w 2541309"/>
                <a:gd name="connsiteY0" fmla="*/ 799019 h 2086216"/>
                <a:gd name="connsiteX1" fmla="*/ 546634 w 2541309"/>
                <a:gd name="connsiteY1" fmla="*/ 236688 h 2086216"/>
                <a:gd name="connsiteX2" fmla="*/ 1003834 w 2541309"/>
                <a:gd name="connsiteY2" fmla="*/ 41425 h 2086216"/>
                <a:gd name="connsiteX3" fmla="*/ 1316382 w 2541309"/>
                <a:gd name="connsiteY3" fmla="*/ 412 h 2086216"/>
                <a:gd name="connsiteX4" fmla="*/ 1756309 w 2541309"/>
                <a:gd name="connsiteY4" fmla="*/ 55713 h 2086216"/>
                <a:gd name="connsiteX5" fmla="*/ 2175409 w 2541309"/>
                <a:gd name="connsiteY5" fmla="*/ 284312 h 2086216"/>
                <a:gd name="connsiteX6" fmla="*/ 2370672 w 2541309"/>
                <a:gd name="connsiteY6" fmla="*/ 527199 h 2086216"/>
                <a:gd name="connsiteX7" fmla="*/ 2539918 w 2541309"/>
                <a:gd name="connsiteY7" fmla="*/ 1056194 h 2086216"/>
                <a:gd name="connsiteX8" fmla="*/ 2461158 w 2541309"/>
                <a:gd name="connsiteY8" fmla="*/ 1517800 h 2086216"/>
                <a:gd name="connsiteX9" fmla="*/ 2213509 w 2541309"/>
                <a:gd name="connsiteY9" fmla="*/ 1827362 h 2086216"/>
                <a:gd name="connsiteX10" fmla="*/ 1799172 w 2541309"/>
                <a:gd name="connsiteY10" fmla="*/ 2041675 h 2086216"/>
                <a:gd name="connsiteX11" fmla="*/ 1321145 w 2541309"/>
                <a:gd name="connsiteY11" fmla="*/ 2083402 h 2086216"/>
                <a:gd name="connsiteX12" fmla="*/ 851434 w 2541309"/>
                <a:gd name="connsiteY12" fmla="*/ 1989286 h 2086216"/>
                <a:gd name="connsiteX13" fmla="*/ 460909 w 2541309"/>
                <a:gd name="connsiteY13" fmla="*/ 1860699 h 2086216"/>
                <a:gd name="connsiteX14" fmla="*/ 141822 w 2541309"/>
                <a:gd name="connsiteY14" fmla="*/ 1774975 h 2086216"/>
                <a:gd name="connsiteX15" fmla="*/ 64270 w 2541309"/>
                <a:gd name="connsiteY15" fmla="*/ 799019 h 2086216"/>
                <a:gd name="connsiteX0" fmla="*/ 64270 w 2541309"/>
                <a:gd name="connsiteY0" fmla="*/ 799019 h 2066375"/>
                <a:gd name="connsiteX1" fmla="*/ 546634 w 2541309"/>
                <a:gd name="connsiteY1" fmla="*/ 236688 h 2066375"/>
                <a:gd name="connsiteX2" fmla="*/ 1003834 w 2541309"/>
                <a:gd name="connsiteY2" fmla="*/ 41425 h 2066375"/>
                <a:gd name="connsiteX3" fmla="*/ 1316382 w 2541309"/>
                <a:gd name="connsiteY3" fmla="*/ 412 h 2066375"/>
                <a:gd name="connsiteX4" fmla="*/ 1756309 w 2541309"/>
                <a:gd name="connsiteY4" fmla="*/ 55713 h 2066375"/>
                <a:gd name="connsiteX5" fmla="*/ 2175409 w 2541309"/>
                <a:gd name="connsiteY5" fmla="*/ 284312 h 2066375"/>
                <a:gd name="connsiteX6" fmla="*/ 2370672 w 2541309"/>
                <a:gd name="connsiteY6" fmla="*/ 527199 h 2066375"/>
                <a:gd name="connsiteX7" fmla="*/ 2539918 w 2541309"/>
                <a:gd name="connsiteY7" fmla="*/ 1056194 h 2066375"/>
                <a:gd name="connsiteX8" fmla="*/ 2461158 w 2541309"/>
                <a:gd name="connsiteY8" fmla="*/ 1517800 h 2066375"/>
                <a:gd name="connsiteX9" fmla="*/ 2213509 w 2541309"/>
                <a:gd name="connsiteY9" fmla="*/ 1827362 h 2066375"/>
                <a:gd name="connsiteX10" fmla="*/ 1799172 w 2541309"/>
                <a:gd name="connsiteY10" fmla="*/ 2041675 h 2066375"/>
                <a:gd name="connsiteX11" fmla="*/ 1321145 w 2541309"/>
                <a:gd name="connsiteY11" fmla="*/ 2054827 h 2066375"/>
                <a:gd name="connsiteX12" fmla="*/ 851434 w 2541309"/>
                <a:gd name="connsiteY12" fmla="*/ 1989286 h 2066375"/>
                <a:gd name="connsiteX13" fmla="*/ 460909 w 2541309"/>
                <a:gd name="connsiteY13" fmla="*/ 1860699 h 2066375"/>
                <a:gd name="connsiteX14" fmla="*/ 141822 w 2541309"/>
                <a:gd name="connsiteY14" fmla="*/ 1774975 h 2066375"/>
                <a:gd name="connsiteX15" fmla="*/ 64270 w 2541309"/>
                <a:gd name="connsiteY15" fmla="*/ 799019 h 2066375"/>
                <a:gd name="connsiteX0" fmla="*/ 64270 w 2541309"/>
                <a:gd name="connsiteY0" fmla="*/ 799019 h 2055081"/>
                <a:gd name="connsiteX1" fmla="*/ 546634 w 2541309"/>
                <a:gd name="connsiteY1" fmla="*/ 236688 h 2055081"/>
                <a:gd name="connsiteX2" fmla="*/ 1003834 w 2541309"/>
                <a:gd name="connsiteY2" fmla="*/ 41425 h 2055081"/>
                <a:gd name="connsiteX3" fmla="*/ 1316382 w 2541309"/>
                <a:gd name="connsiteY3" fmla="*/ 412 h 2055081"/>
                <a:gd name="connsiteX4" fmla="*/ 1756309 w 2541309"/>
                <a:gd name="connsiteY4" fmla="*/ 55713 h 2055081"/>
                <a:gd name="connsiteX5" fmla="*/ 2175409 w 2541309"/>
                <a:gd name="connsiteY5" fmla="*/ 284312 h 2055081"/>
                <a:gd name="connsiteX6" fmla="*/ 2370672 w 2541309"/>
                <a:gd name="connsiteY6" fmla="*/ 527199 h 2055081"/>
                <a:gd name="connsiteX7" fmla="*/ 2539918 w 2541309"/>
                <a:gd name="connsiteY7" fmla="*/ 1056194 h 2055081"/>
                <a:gd name="connsiteX8" fmla="*/ 2461158 w 2541309"/>
                <a:gd name="connsiteY8" fmla="*/ 1517800 h 2055081"/>
                <a:gd name="connsiteX9" fmla="*/ 2213509 w 2541309"/>
                <a:gd name="connsiteY9" fmla="*/ 1827362 h 2055081"/>
                <a:gd name="connsiteX10" fmla="*/ 1799172 w 2541309"/>
                <a:gd name="connsiteY10" fmla="*/ 2003575 h 2055081"/>
                <a:gd name="connsiteX11" fmla="*/ 1321145 w 2541309"/>
                <a:gd name="connsiteY11" fmla="*/ 2054827 h 2055081"/>
                <a:gd name="connsiteX12" fmla="*/ 851434 w 2541309"/>
                <a:gd name="connsiteY12" fmla="*/ 1989286 h 2055081"/>
                <a:gd name="connsiteX13" fmla="*/ 460909 w 2541309"/>
                <a:gd name="connsiteY13" fmla="*/ 1860699 h 2055081"/>
                <a:gd name="connsiteX14" fmla="*/ 141822 w 2541309"/>
                <a:gd name="connsiteY14" fmla="*/ 1774975 h 2055081"/>
                <a:gd name="connsiteX15" fmla="*/ 64270 w 2541309"/>
                <a:gd name="connsiteY15" fmla="*/ 799019 h 2055081"/>
                <a:gd name="connsiteX0" fmla="*/ 64270 w 2541309"/>
                <a:gd name="connsiteY0" fmla="*/ 799019 h 2055081"/>
                <a:gd name="connsiteX1" fmla="*/ 546634 w 2541309"/>
                <a:gd name="connsiteY1" fmla="*/ 236688 h 2055081"/>
                <a:gd name="connsiteX2" fmla="*/ 1003834 w 2541309"/>
                <a:gd name="connsiteY2" fmla="*/ 41425 h 2055081"/>
                <a:gd name="connsiteX3" fmla="*/ 1316382 w 2541309"/>
                <a:gd name="connsiteY3" fmla="*/ 412 h 2055081"/>
                <a:gd name="connsiteX4" fmla="*/ 1756309 w 2541309"/>
                <a:gd name="connsiteY4" fmla="*/ 55713 h 2055081"/>
                <a:gd name="connsiteX5" fmla="*/ 2175409 w 2541309"/>
                <a:gd name="connsiteY5" fmla="*/ 284312 h 2055081"/>
                <a:gd name="connsiteX6" fmla="*/ 2370672 w 2541309"/>
                <a:gd name="connsiteY6" fmla="*/ 527199 h 2055081"/>
                <a:gd name="connsiteX7" fmla="*/ 2539918 w 2541309"/>
                <a:gd name="connsiteY7" fmla="*/ 1056194 h 2055081"/>
                <a:gd name="connsiteX8" fmla="*/ 2461158 w 2541309"/>
                <a:gd name="connsiteY8" fmla="*/ 1517800 h 2055081"/>
                <a:gd name="connsiteX9" fmla="*/ 2213509 w 2541309"/>
                <a:gd name="connsiteY9" fmla="*/ 1827362 h 2055081"/>
                <a:gd name="connsiteX10" fmla="*/ 1799172 w 2541309"/>
                <a:gd name="connsiteY10" fmla="*/ 2003575 h 2055081"/>
                <a:gd name="connsiteX11" fmla="*/ 1321145 w 2541309"/>
                <a:gd name="connsiteY11" fmla="*/ 2054827 h 2055081"/>
                <a:gd name="connsiteX12" fmla="*/ 851434 w 2541309"/>
                <a:gd name="connsiteY12" fmla="*/ 1989286 h 2055081"/>
                <a:gd name="connsiteX13" fmla="*/ 460909 w 2541309"/>
                <a:gd name="connsiteY13" fmla="*/ 1860699 h 2055081"/>
                <a:gd name="connsiteX14" fmla="*/ 227547 w 2541309"/>
                <a:gd name="connsiteY14" fmla="*/ 1760687 h 2055081"/>
                <a:gd name="connsiteX15" fmla="*/ 141822 w 2541309"/>
                <a:gd name="connsiteY15" fmla="*/ 1774975 h 2055081"/>
                <a:gd name="connsiteX16" fmla="*/ 64270 w 2541309"/>
                <a:gd name="connsiteY16" fmla="*/ 799019 h 2055081"/>
                <a:gd name="connsiteX0" fmla="*/ 64270 w 2541309"/>
                <a:gd name="connsiteY0" fmla="*/ 799019 h 2055081"/>
                <a:gd name="connsiteX1" fmla="*/ 546634 w 2541309"/>
                <a:gd name="connsiteY1" fmla="*/ 236688 h 2055081"/>
                <a:gd name="connsiteX2" fmla="*/ 1003834 w 2541309"/>
                <a:gd name="connsiteY2" fmla="*/ 41425 h 2055081"/>
                <a:gd name="connsiteX3" fmla="*/ 1316382 w 2541309"/>
                <a:gd name="connsiteY3" fmla="*/ 412 h 2055081"/>
                <a:gd name="connsiteX4" fmla="*/ 1756309 w 2541309"/>
                <a:gd name="connsiteY4" fmla="*/ 55713 h 2055081"/>
                <a:gd name="connsiteX5" fmla="*/ 2175409 w 2541309"/>
                <a:gd name="connsiteY5" fmla="*/ 284312 h 2055081"/>
                <a:gd name="connsiteX6" fmla="*/ 2370672 w 2541309"/>
                <a:gd name="connsiteY6" fmla="*/ 527199 h 2055081"/>
                <a:gd name="connsiteX7" fmla="*/ 2539918 w 2541309"/>
                <a:gd name="connsiteY7" fmla="*/ 1056194 h 2055081"/>
                <a:gd name="connsiteX8" fmla="*/ 2461158 w 2541309"/>
                <a:gd name="connsiteY8" fmla="*/ 1517800 h 2055081"/>
                <a:gd name="connsiteX9" fmla="*/ 2213509 w 2541309"/>
                <a:gd name="connsiteY9" fmla="*/ 1827362 h 2055081"/>
                <a:gd name="connsiteX10" fmla="*/ 1799172 w 2541309"/>
                <a:gd name="connsiteY10" fmla="*/ 2003575 h 2055081"/>
                <a:gd name="connsiteX11" fmla="*/ 1321145 w 2541309"/>
                <a:gd name="connsiteY11" fmla="*/ 2054827 h 2055081"/>
                <a:gd name="connsiteX12" fmla="*/ 851434 w 2541309"/>
                <a:gd name="connsiteY12" fmla="*/ 1989286 h 2055081"/>
                <a:gd name="connsiteX13" fmla="*/ 475197 w 2541309"/>
                <a:gd name="connsiteY13" fmla="*/ 1841649 h 2055081"/>
                <a:gd name="connsiteX14" fmla="*/ 227547 w 2541309"/>
                <a:gd name="connsiteY14" fmla="*/ 1760687 h 2055081"/>
                <a:gd name="connsiteX15" fmla="*/ 141822 w 2541309"/>
                <a:gd name="connsiteY15" fmla="*/ 1774975 h 2055081"/>
                <a:gd name="connsiteX16" fmla="*/ 64270 w 2541309"/>
                <a:gd name="connsiteY16" fmla="*/ 799019 h 2055081"/>
                <a:gd name="connsiteX0" fmla="*/ 64270 w 2541309"/>
                <a:gd name="connsiteY0" fmla="*/ 799019 h 2055081"/>
                <a:gd name="connsiteX1" fmla="*/ 546634 w 2541309"/>
                <a:gd name="connsiteY1" fmla="*/ 236688 h 2055081"/>
                <a:gd name="connsiteX2" fmla="*/ 1003834 w 2541309"/>
                <a:gd name="connsiteY2" fmla="*/ 41425 h 2055081"/>
                <a:gd name="connsiteX3" fmla="*/ 1316382 w 2541309"/>
                <a:gd name="connsiteY3" fmla="*/ 412 h 2055081"/>
                <a:gd name="connsiteX4" fmla="*/ 1756309 w 2541309"/>
                <a:gd name="connsiteY4" fmla="*/ 55713 h 2055081"/>
                <a:gd name="connsiteX5" fmla="*/ 2175409 w 2541309"/>
                <a:gd name="connsiteY5" fmla="*/ 284312 h 2055081"/>
                <a:gd name="connsiteX6" fmla="*/ 2370672 w 2541309"/>
                <a:gd name="connsiteY6" fmla="*/ 527199 h 2055081"/>
                <a:gd name="connsiteX7" fmla="*/ 2539918 w 2541309"/>
                <a:gd name="connsiteY7" fmla="*/ 1056194 h 2055081"/>
                <a:gd name="connsiteX8" fmla="*/ 2461158 w 2541309"/>
                <a:gd name="connsiteY8" fmla="*/ 1517800 h 2055081"/>
                <a:gd name="connsiteX9" fmla="*/ 2213509 w 2541309"/>
                <a:gd name="connsiteY9" fmla="*/ 1827362 h 2055081"/>
                <a:gd name="connsiteX10" fmla="*/ 1799172 w 2541309"/>
                <a:gd name="connsiteY10" fmla="*/ 2003575 h 2055081"/>
                <a:gd name="connsiteX11" fmla="*/ 1321145 w 2541309"/>
                <a:gd name="connsiteY11" fmla="*/ 2054827 h 2055081"/>
                <a:gd name="connsiteX12" fmla="*/ 851434 w 2541309"/>
                <a:gd name="connsiteY12" fmla="*/ 1989286 h 2055081"/>
                <a:gd name="connsiteX13" fmla="*/ 475197 w 2541309"/>
                <a:gd name="connsiteY13" fmla="*/ 1841649 h 2055081"/>
                <a:gd name="connsiteX14" fmla="*/ 227547 w 2541309"/>
                <a:gd name="connsiteY14" fmla="*/ 1760687 h 2055081"/>
                <a:gd name="connsiteX15" fmla="*/ 141822 w 2541309"/>
                <a:gd name="connsiteY15" fmla="*/ 1774975 h 2055081"/>
                <a:gd name="connsiteX16" fmla="*/ 64270 w 2541309"/>
                <a:gd name="connsiteY16" fmla="*/ 799019 h 2055081"/>
                <a:gd name="connsiteX0" fmla="*/ 179429 w 2656468"/>
                <a:gd name="connsiteY0" fmla="*/ 799019 h 2055081"/>
                <a:gd name="connsiteX1" fmla="*/ 661793 w 2656468"/>
                <a:gd name="connsiteY1" fmla="*/ 236688 h 2055081"/>
                <a:gd name="connsiteX2" fmla="*/ 1118993 w 2656468"/>
                <a:gd name="connsiteY2" fmla="*/ 41425 h 2055081"/>
                <a:gd name="connsiteX3" fmla="*/ 1431541 w 2656468"/>
                <a:gd name="connsiteY3" fmla="*/ 412 h 2055081"/>
                <a:gd name="connsiteX4" fmla="*/ 1871468 w 2656468"/>
                <a:gd name="connsiteY4" fmla="*/ 55713 h 2055081"/>
                <a:gd name="connsiteX5" fmla="*/ 2290568 w 2656468"/>
                <a:gd name="connsiteY5" fmla="*/ 284312 h 2055081"/>
                <a:gd name="connsiteX6" fmla="*/ 2485831 w 2656468"/>
                <a:gd name="connsiteY6" fmla="*/ 527199 h 2055081"/>
                <a:gd name="connsiteX7" fmla="*/ 2655077 w 2656468"/>
                <a:gd name="connsiteY7" fmla="*/ 1056194 h 2055081"/>
                <a:gd name="connsiteX8" fmla="*/ 2576317 w 2656468"/>
                <a:gd name="connsiteY8" fmla="*/ 1517800 h 2055081"/>
                <a:gd name="connsiteX9" fmla="*/ 2328668 w 2656468"/>
                <a:gd name="connsiteY9" fmla="*/ 1827362 h 2055081"/>
                <a:gd name="connsiteX10" fmla="*/ 1914331 w 2656468"/>
                <a:gd name="connsiteY10" fmla="*/ 2003575 h 2055081"/>
                <a:gd name="connsiteX11" fmla="*/ 1436304 w 2656468"/>
                <a:gd name="connsiteY11" fmla="*/ 2054827 h 2055081"/>
                <a:gd name="connsiteX12" fmla="*/ 966593 w 2656468"/>
                <a:gd name="connsiteY12" fmla="*/ 1989286 h 2055081"/>
                <a:gd name="connsiteX13" fmla="*/ 590356 w 2656468"/>
                <a:gd name="connsiteY13" fmla="*/ 1841649 h 2055081"/>
                <a:gd name="connsiteX14" fmla="*/ 342706 w 2656468"/>
                <a:gd name="connsiteY14" fmla="*/ 1760687 h 2055081"/>
                <a:gd name="connsiteX15" fmla="*/ 90294 w 2656468"/>
                <a:gd name="connsiteY15" fmla="*/ 1884513 h 2055081"/>
                <a:gd name="connsiteX16" fmla="*/ 179429 w 2656468"/>
                <a:gd name="connsiteY16" fmla="*/ 799019 h 2055081"/>
                <a:gd name="connsiteX0" fmla="*/ 179429 w 2656468"/>
                <a:gd name="connsiteY0" fmla="*/ 799019 h 2055081"/>
                <a:gd name="connsiteX1" fmla="*/ 661793 w 2656468"/>
                <a:gd name="connsiteY1" fmla="*/ 236688 h 2055081"/>
                <a:gd name="connsiteX2" fmla="*/ 1118993 w 2656468"/>
                <a:gd name="connsiteY2" fmla="*/ 41425 h 2055081"/>
                <a:gd name="connsiteX3" fmla="*/ 1431541 w 2656468"/>
                <a:gd name="connsiteY3" fmla="*/ 412 h 2055081"/>
                <a:gd name="connsiteX4" fmla="*/ 1871468 w 2656468"/>
                <a:gd name="connsiteY4" fmla="*/ 55713 h 2055081"/>
                <a:gd name="connsiteX5" fmla="*/ 2290568 w 2656468"/>
                <a:gd name="connsiteY5" fmla="*/ 284312 h 2055081"/>
                <a:gd name="connsiteX6" fmla="*/ 2485831 w 2656468"/>
                <a:gd name="connsiteY6" fmla="*/ 527199 h 2055081"/>
                <a:gd name="connsiteX7" fmla="*/ 2655077 w 2656468"/>
                <a:gd name="connsiteY7" fmla="*/ 1056194 h 2055081"/>
                <a:gd name="connsiteX8" fmla="*/ 2576317 w 2656468"/>
                <a:gd name="connsiteY8" fmla="*/ 1517800 h 2055081"/>
                <a:gd name="connsiteX9" fmla="*/ 2328668 w 2656468"/>
                <a:gd name="connsiteY9" fmla="*/ 1827362 h 2055081"/>
                <a:gd name="connsiteX10" fmla="*/ 1914331 w 2656468"/>
                <a:gd name="connsiteY10" fmla="*/ 2003575 h 2055081"/>
                <a:gd name="connsiteX11" fmla="*/ 1436304 w 2656468"/>
                <a:gd name="connsiteY11" fmla="*/ 2054827 h 2055081"/>
                <a:gd name="connsiteX12" fmla="*/ 966593 w 2656468"/>
                <a:gd name="connsiteY12" fmla="*/ 1989286 h 2055081"/>
                <a:gd name="connsiteX13" fmla="*/ 590356 w 2656468"/>
                <a:gd name="connsiteY13" fmla="*/ 1841649 h 2055081"/>
                <a:gd name="connsiteX14" fmla="*/ 342706 w 2656468"/>
                <a:gd name="connsiteY14" fmla="*/ 1760687 h 2055081"/>
                <a:gd name="connsiteX15" fmla="*/ 195068 w 2656468"/>
                <a:gd name="connsiteY15" fmla="*/ 1779737 h 2055081"/>
                <a:gd name="connsiteX16" fmla="*/ 90294 w 2656468"/>
                <a:gd name="connsiteY16" fmla="*/ 1884513 h 2055081"/>
                <a:gd name="connsiteX17" fmla="*/ 179429 w 2656468"/>
                <a:gd name="connsiteY17" fmla="*/ 799019 h 2055081"/>
                <a:gd name="connsiteX0" fmla="*/ 145116 w 2622155"/>
                <a:gd name="connsiteY0" fmla="*/ 799019 h 2055081"/>
                <a:gd name="connsiteX1" fmla="*/ 627480 w 2622155"/>
                <a:gd name="connsiteY1" fmla="*/ 236688 h 2055081"/>
                <a:gd name="connsiteX2" fmla="*/ 1084680 w 2622155"/>
                <a:gd name="connsiteY2" fmla="*/ 41425 h 2055081"/>
                <a:gd name="connsiteX3" fmla="*/ 1397228 w 2622155"/>
                <a:gd name="connsiteY3" fmla="*/ 412 h 2055081"/>
                <a:gd name="connsiteX4" fmla="*/ 1837155 w 2622155"/>
                <a:gd name="connsiteY4" fmla="*/ 55713 h 2055081"/>
                <a:gd name="connsiteX5" fmla="*/ 2256255 w 2622155"/>
                <a:gd name="connsiteY5" fmla="*/ 284312 h 2055081"/>
                <a:gd name="connsiteX6" fmla="*/ 2451518 w 2622155"/>
                <a:gd name="connsiteY6" fmla="*/ 527199 h 2055081"/>
                <a:gd name="connsiteX7" fmla="*/ 2620764 w 2622155"/>
                <a:gd name="connsiteY7" fmla="*/ 1056194 h 2055081"/>
                <a:gd name="connsiteX8" fmla="*/ 2542004 w 2622155"/>
                <a:gd name="connsiteY8" fmla="*/ 1517800 h 2055081"/>
                <a:gd name="connsiteX9" fmla="*/ 2294355 w 2622155"/>
                <a:gd name="connsiteY9" fmla="*/ 1827362 h 2055081"/>
                <a:gd name="connsiteX10" fmla="*/ 1880018 w 2622155"/>
                <a:gd name="connsiteY10" fmla="*/ 2003575 h 2055081"/>
                <a:gd name="connsiteX11" fmla="*/ 1401991 w 2622155"/>
                <a:gd name="connsiteY11" fmla="*/ 2054827 h 2055081"/>
                <a:gd name="connsiteX12" fmla="*/ 932280 w 2622155"/>
                <a:gd name="connsiteY12" fmla="*/ 1989286 h 2055081"/>
                <a:gd name="connsiteX13" fmla="*/ 556043 w 2622155"/>
                <a:gd name="connsiteY13" fmla="*/ 1841649 h 2055081"/>
                <a:gd name="connsiteX14" fmla="*/ 308393 w 2622155"/>
                <a:gd name="connsiteY14" fmla="*/ 1760687 h 2055081"/>
                <a:gd name="connsiteX15" fmla="*/ 160755 w 2622155"/>
                <a:gd name="connsiteY15" fmla="*/ 1779737 h 2055081"/>
                <a:gd name="connsiteX16" fmla="*/ 55981 w 2622155"/>
                <a:gd name="connsiteY16" fmla="*/ 1884513 h 2055081"/>
                <a:gd name="connsiteX17" fmla="*/ 3593 w 2622155"/>
                <a:gd name="connsiteY17" fmla="*/ 1598762 h 2055081"/>
                <a:gd name="connsiteX18" fmla="*/ 145116 w 2622155"/>
                <a:gd name="connsiteY18" fmla="*/ 799019 h 2055081"/>
                <a:gd name="connsiteX0" fmla="*/ 145116 w 2622155"/>
                <a:gd name="connsiteY0" fmla="*/ 799019 h 2055081"/>
                <a:gd name="connsiteX1" fmla="*/ 627480 w 2622155"/>
                <a:gd name="connsiteY1" fmla="*/ 236688 h 2055081"/>
                <a:gd name="connsiteX2" fmla="*/ 1084680 w 2622155"/>
                <a:gd name="connsiteY2" fmla="*/ 41425 h 2055081"/>
                <a:gd name="connsiteX3" fmla="*/ 1397228 w 2622155"/>
                <a:gd name="connsiteY3" fmla="*/ 412 h 2055081"/>
                <a:gd name="connsiteX4" fmla="*/ 1837155 w 2622155"/>
                <a:gd name="connsiteY4" fmla="*/ 55713 h 2055081"/>
                <a:gd name="connsiteX5" fmla="*/ 2256255 w 2622155"/>
                <a:gd name="connsiteY5" fmla="*/ 284312 h 2055081"/>
                <a:gd name="connsiteX6" fmla="*/ 2356268 w 2622155"/>
                <a:gd name="connsiteY6" fmla="*/ 398612 h 2055081"/>
                <a:gd name="connsiteX7" fmla="*/ 2451518 w 2622155"/>
                <a:gd name="connsiteY7" fmla="*/ 527199 h 2055081"/>
                <a:gd name="connsiteX8" fmla="*/ 2620764 w 2622155"/>
                <a:gd name="connsiteY8" fmla="*/ 1056194 h 2055081"/>
                <a:gd name="connsiteX9" fmla="*/ 2542004 w 2622155"/>
                <a:gd name="connsiteY9" fmla="*/ 1517800 h 2055081"/>
                <a:gd name="connsiteX10" fmla="*/ 2294355 w 2622155"/>
                <a:gd name="connsiteY10" fmla="*/ 1827362 h 2055081"/>
                <a:gd name="connsiteX11" fmla="*/ 1880018 w 2622155"/>
                <a:gd name="connsiteY11" fmla="*/ 2003575 h 2055081"/>
                <a:gd name="connsiteX12" fmla="*/ 1401991 w 2622155"/>
                <a:gd name="connsiteY12" fmla="*/ 2054827 h 2055081"/>
                <a:gd name="connsiteX13" fmla="*/ 932280 w 2622155"/>
                <a:gd name="connsiteY13" fmla="*/ 1989286 h 2055081"/>
                <a:gd name="connsiteX14" fmla="*/ 556043 w 2622155"/>
                <a:gd name="connsiteY14" fmla="*/ 1841649 h 2055081"/>
                <a:gd name="connsiteX15" fmla="*/ 308393 w 2622155"/>
                <a:gd name="connsiteY15" fmla="*/ 1760687 h 2055081"/>
                <a:gd name="connsiteX16" fmla="*/ 160755 w 2622155"/>
                <a:gd name="connsiteY16" fmla="*/ 1779737 h 2055081"/>
                <a:gd name="connsiteX17" fmla="*/ 55981 w 2622155"/>
                <a:gd name="connsiteY17" fmla="*/ 1884513 h 2055081"/>
                <a:gd name="connsiteX18" fmla="*/ 3593 w 2622155"/>
                <a:gd name="connsiteY18" fmla="*/ 1598762 h 2055081"/>
                <a:gd name="connsiteX19" fmla="*/ 145116 w 2622155"/>
                <a:gd name="connsiteY19" fmla="*/ 799019 h 2055081"/>
                <a:gd name="connsiteX0" fmla="*/ 145116 w 2591755"/>
                <a:gd name="connsiteY0" fmla="*/ 799019 h 2055081"/>
                <a:gd name="connsiteX1" fmla="*/ 627480 w 2591755"/>
                <a:gd name="connsiteY1" fmla="*/ 236688 h 2055081"/>
                <a:gd name="connsiteX2" fmla="*/ 1084680 w 2591755"/>
                <a:gd name="connsiteY2" fmla="*/ 41425 h 2055081"/>
                <a:gd name="connsiteX3" fmla="*/ 1397228 w 2591755"/>
                <a:gd name="connsiteY3" fmla="*/ 412 h 2055081"/>
                <a:gd name="connsiteX4" fmla="*/ 1837155 w 2591755"/>
                <a:gd name="connsiteY4" fmla="*/ 55713 h 2055081"/>
                <a:gd name="connsiteX5" fmla="*/ 2256255 w 2591755"/>
                <a:gd name="connsiteY5" fmla="*/ 284312 h 2055081"/>
                <a:gd name="connsiteX6" fmla="*/ 2356268 w 2591755"/>
                <a:gd name="connsiteY6" fmla="*/ 398612 h 2055081"/>
                <a:gd name="connsiteX7" fmla="*/ 2451518 w 2591755"/>
                <a:gd name="connsiteY7" fmla="*/ 527199 h 2055081"/>
                <a:gd name="connsiteX8" fmla="*/ 2587426 w 2591755"/>
                <a:gd name="connsiteY8" fmla="*/ 1056194 h 2055081"/>
                <a:gd name="connsiteX9" fmla="*/ 2542004 w 2591755"/>
                <a:gd name="connsiteY9" fmla="*/ 1517800 h 2055081"/>
                <a:gd name="connsiteX10" fmla="*/ 2294355 w 2591755"/>
                <a:gd name="connsiteY10" fmla="*/ 1827362 h 2055081"/>
                <a:gd name="connsiteX11" fmla="*/ 1880018 w 2591755"/>
                <a:gd name="connsiteY11" fmla="*/ 2003575 h 2055081"/>
                <a:gd name="connsiteX12" fmla="*/ 1401991 w 2591755"/>
                <a:gd name="connsiteY12" fmla="*/ 2054827 h 2055081"/>
                <a:gd name="connsiteX13" fmla="*/ 932280 w 2591755"/>
                <a:gd name="connsiteY13" fmla="*/ 1989286 h 2055081"/>
                <a:gd name="connsiteX14" fmla="*/ 556043 w 2591755"/>
                <a:gd name="connsiteY14" fmla="*/ 1841649 h 2055081"/>
                <a:gd name="connsiteX15" fmla="*/ 308393 w 2591755"/>
                <a:gd name="connsiteY15" fmla="*/ 1760687 h 2055081"/>
                <a:gd name="connsiteX16" fmla="*/ 160755 w 2591755"/>
                <a:gd name="connsiteY16" fmla="*/ 1779737 h 2055081"/>
                <a:gd name="connsiteX17" fmla="*/ 55981 w 2591755"/>
                <a:gd name="connsiteY17" fmla="*/ 1884513 h 2055081"/>
                <a:gd name="connsiteX18" fmla="*/ 3593 w 2591755"/>
                <a:gd name="connsiteY18" fmla="*/ 1598762 h 2055081"/>
                <a:gd name="connsiteX19" fmla="*/ 145116 w 2591755"/>
                <a:gd name="connsiteY19" fmla="*/ 799019 h 2055081"/>
                <a:gd name="connsiteX0" fmla="*/ 149690 w 2596329"/>
                <a:gd name="connsiteY0" fmla="*/ 799019 h 2055081"/>
                <a:gd name="connsiteX1" fmla="*/ 632054 w 2596329"/>
                <a:gd name="connsiteY1" fmla="*/ 236688 h 2055081"/>
                <a:gd name="connsiteX2" fmla="*/ 1089254 w 2596329"/>
                <a:gd name="connsiteY2" fmla="*/ 41425 h 2055081"/>
                <a:gd name="connsiteX3" fmla="*/ 1401802 w 2596329"/>
                <a:gd name="connsiteY3" fmla="*/ 412 h 2055081"/>
                <a:gd name="connsiteX4" fmla="*/ 1841729 w 2596329"/>
                <a:gd name="connsiteY4" fmla="*/ 55713 h 2055081"/>
                <a:gd name="connsiteX5" fmla="*/ 2260829 w 2596329"/>
                <a:gd name="connsiteY5" fmla="*/ 284312 h 2055081"/>
                <a:gd name="connsiteX6" fmla="*/ 2360842 w 2596329"/>
                <a:gd name="connsiteY6" fmla="*/ 398612 h 2055081"/>
                <a:gd name="connsiteX7" fmla="*/ 2456092 w 2596329"/>
                <a:gd name="connsiteY7" fmla="*/ 527199 h 2055081"/>
                <a:gd name="connsiteX8" fmla="*/ 2592000 w 2596329"/>
                <a:gd name="connsiteY8" fmla="*/ 1056194 h 2055081"/>
                <a:gd name="connsiteX9" fmla="*/ 2546578 w 2596329"/>
                <a:gd name="connsiteY9" fmla="*/ 1517800 h 2055081"/>
                <a:gd name="connsiteX10" fmla="*/ 2298929 w 2596329"/>
                <a:gd name="connsiteY10" fmla="*/ 1827362 h 2055081"/>
                <a:gd name="connsiteX11" fmla="*/ 1884592 w 2596329"/>
                <a:gd name="connsiteY11" fmla="*/ 2003575 h 2055081"/>
                <a:gd name="connsiteX12" fmla="*/ 1406565 w 2596329"/>
                <a:gd name="connsiteY12" fmla="*/ 2054827 h 2055081"/>
                <a:gd name="connsiteX13" fmla="*/ 936854 w 2596329"/>
                <a:gd name="connsiteY13" fmla="*/ 1989286 h 2055081"/>
                <a:gd name="connsiteX14" fmla="*/ 560617 w 2596329"/>
                <a:gd name="connsiteY14" fmla="*/ 1841649 h 2055081"/>
                <a:gd name="connsiteX15" fmla="*/ 312967 w 2596329"/>
                <a:gd name="connsiteY15" fmla="*/ 1760687 h 2055081"/>
                <a:gd name="connsiteX16" fmla="*/ 165329 w 2596329"/>
                <a:gd name="connsiteY16" fmla="*/ 1779737 h 2055081"/>
                <a:gd name="connsiteX17" fmla="*/ 60555 w 2596329"/>
                <a:gd name="connsiteY17" fmla="*/ 1884513 h 2055081"/>
                <a:gd name="connsiteX18" fmla="*/ 31979 w 2596329"/>
                <a:gd name="connsiteY18" fmla="*/ 1727349 h 2055081"/>
                <a:gd name="connsiteX19" fmla="*/ 8167 w 2596329"/>
                <a:gd name="connsiteY19" fmla="*/ 1598762 h 2055081"/>
                <a:gd name="connsiteX20" fmla="*/ 149690 w 2596329"/>
                <a:gd name="connsiteY20" fmla="*/ 799019 h 2055081"/>
                <a:gd name="connsiteX0" fmla="*/ 149690 w 2596329"/>
                <a:gd name="connsiteY0" fmla="*/ 799019 h 2055081"/>
                <a:gd name="connsiteX1" fmla="*/ 632054 w 2596329"/>
                <a:gd name="connsiteY1" fmla="*/ 236688 h 2055081"/>
                <a:gd name="connsiteX2" fmla="*/ 1089254 w 2596329"/>
                <a:gd name="connsiteY2" fmla="*/ 41425 h 2055081"/>
                <a:gd name="connsiteX3" fmla="*/ 1401802 w 2596329"/>
                <a:gd name="connsiteY3" fmla="*/ 412 h 2055081"/>
                <a:gd name="connsiteX4" fmla="*/ 1841729 w 2596329"/>
                <a:gd name="connsiteY4" fmla="*/ 55713 h 2055081"/>
                <a:gd name="connsiteX5" fmla="*/ 2260829 w 2596329"/>
                <a:gd name="connsiteY5" fmla="*/ 284312 h 2055081"/>
                <a:gd name="connsiteX6" fmla="*/ 2360842 w 2596329"/>
                <a:gd name="connsiteY6" fmla="*/ 398612 h 2055081"/>
                <a:gd name="connsiteX7" fmla="*/ 2456092 w 2596329"/>
                <a:gd name="connsiteY7" fmla="*/ 527199 h 2055081"/>
                <a:gd name="connsiteX8" fmla="*/ 2592000 w 2596329"/>
                <a:gd name="connsiteY8" fmla="*/ 1056194 h 2055081"/>
                <a:gd name="connsiteX9" fmla="*/ 2546578 w 2596329"/>
                <a:gd name="connsiteY9" fmla="*/ 1517800 h 2055081"/>
                <a:gd name="connsiteX10" fmla="*/ 2298929 w 2596329"/>
                <a:gd name="connsiteY10" fmla="*/ 1827362 h 2055081"/>
                <a:gd name="connsiteX11" fmla="*/ 1884592 w 2596329"/>
                <a:gd name="connsiteY11" fmla="*/ 2003575 h 2055081"/>
                <a:gd name="connsiteX12" fmla="*/ 1406565 w 2596329"/>
                <a:gd name="connsiteY12" fmla="*/ 2054827 h 2055081"/>
                <a:gd name="connsiteX13" fmla="*/ 936854 w 2596329"/>
                <a:gd name="connsiteY13" fmla="*/ 1989286 h 2055081"/>
                <a:gd name="connsiteX14" fmla="*/ 560617 w 2596329"/>
                <a:gd name="connsiteY14" fmla="*/ 1841649 h 2055081"/>
                <a:gd name="connsiteX15" fmla="*/ 312967 w 2596329"/>
                <a:gd name="connsiteY15" fmla="*/ 1760687 h 2055081"/>
                <a:gd name="connsiteX16" fmla="*/ 165329 w 2596329"/>
                <a:gd name="connsiteY16" fmla="*/ 1779737 h 2055081"/>
                <a:gd name="connsiteX17" fmla="*/ 65318 w 2596329"/>
                <a:gd name="connsiteY17" fmla="*/ 1970238 h 2055081"/>
                <a:gd name="connsiteX18" fmla="*/ 31979 w 2596329"/>
                <a:gd name="connsiteY18" fmla="*/ 1727349 h 2055081"/>
                <a:gd name="connsiteX19" fmla="*/ 8167 w 2596329"/>
                <a:gd name="connsiteY19" fmla="*/ 1598762 h 2055081"/>
                <a:gd name="connsiteX20" fmla="*/ 149690 w 2596329"/>
                <a:gd name="connsiteY20" fmla="*/ 799019 h 2055081"/>
                <a:gd name="connsiteX0" fmla="*/ 152376 w 2599015"/>
                <a:gd name="connsiteY0" fmla="*/ 799019 h 2055081"/>
                <a:gd name="connsiteX1" fmla="*/ 634740 w 2599015"/>
                <a:gd name="connsiteY1" fmla="*/ 236688 h 2055081"/>
                <a:gd name="connsiteX2" fmla="*/ 1091940 w 2599015"/>
                <a:gd name="connsiteY2" fmla="*/ 41425 h 2055081"/>
                <a:gd name="connsiteX3" fmla="*/ 1404488 w 2599015"/>
                <a:gd name="connsiteY3" fmla="*/ 412 h 2055081"/>
                <a:gd name="connsiteX4" fmla="*/ 1844415 w 2599015"/>
                <a:gd name="connsiteY4" fmla="*/ 55713 h 2055081"/>
                <a:gd name="connsiteX5" fmla="*/ 2263515 w 2599015"/>
                <a:gd name="connsiteY5" fmla="*/ 284312 h 2055081"/>
                <a:gd name="connsiteX6" fmla="*/ 2363528 w 2599015"/>
                <a:gd name="connsiteY6" fmla="*/ 398612 h 2055081"/>
                <a:gd name="connsiteX7" fmla="*/ 2458778 w 2599015"/>
                <a:gd name="connsiteY7" fmla="*/ 527199 h 2055081"/>
                <a:gd name="connsiteX8" fmla="*/ 2594686 w 2599015"/>
                <a:gd name="connsiteY8" fmla="*/ 1056194 h 2055081"/>
                <a:gd name="connsiteX9" fmla="*/ 2549264 w 2599015"/>
                <a:gd name="connsiteY9" fmla="*/ 1517800 h 2055081"/>
                <a:gd name="connsiteX10" fmla="*/ 2301615 w 2599015"/>
                <a:gd name="connsiteY10" fmla="*/ 1827362 h 2055081"/>
                <a:gd name="connsiteX11" fmla="*/ 1887278 w 2599015"/>
                <a:gd name="connsiteY11" fmla="*/ 2003575 h 2055081"/>
                <a:gd name="connsiteX12" fmla="*/ 1409251 w 2599015"/>
                <a:gd name="connsiteY12" fmla="*/ 2054827 h 2055081"/>
                <a:gd name="connsiteX13" fmla="*/ 939540 w 2599015"/>
                <a:gd name="connsiteY13" fmla="*/ 1989286 h 2055081"/>
                <a:gd name="connsiteX14" fmla="*/ 563303 w 2599015"/>
                <a:gd name="connsiteY14" fmla="*/ 1841649 h 2055081"/>
                <a:gd name="connsiteX15" fmla="*/ 315653 w 2599015"/>
                <a:gd name="connsiteY15" fmla="*/ 1760687 h 2055081"/>
                <a:gd name="connsiteX16" fmla="*/ 168015 w 2599015"/>
                <a:gd name="connsiteY16" fmla="*/ 1779737 h 2055081"/>
                <a:gd name="connsiteX17" fmla="*/ 68004 w 2599015"/>
                <a:gd name="connsiteY17" fmla="*/ 1970238 h 2055081"/>
                <a:gd name="connsiteX18" fmla="*/ 34665 w 2599015"/>
                <a:gd name="connsiteY18" fmla="*/ 1727349 h 2055081"/>
                <a:gd name="connsiteX19" fmla="*/ 15615 w 2599015"/>
                <a:gd name="connsiteY19" fmla="*/ 1674962 h 2055081"/>
                <a:gd name="connsiteX20" fmla="*/ 10853 w 2599015"/>
                <a:gd name="connsiteY20" fmla="*/ 1598762 h 2055081"/>
                <a:gd name="connsiteX21" fmla="*/ 152376 w 2599015"/>
                <a:gd name="connsiteY21" fmla="*/ 799019 h 2055081"/>
                <a:gd name="connsiteX0" fmla="*/ 147530 w 2594169"/>
                <a:gd name="connsiteY0" fmla="*/ 799019 h 2055081"/>
                <a:gd name="connsiteX1" fmla="*/ 629894 w 2594169"/>
                <a:gd name="connsiteY1" fmla="*/ 236688 h 2055081"/>
                <a:gd name="connsiteX2" fmla="*/ 1087094 w 2594169"/>
                <a:gd name="connsiteY2" fmla="*/ 41425 h 2055081"/>
                <a:gd name="connsiteX3" fmla="*/ 1399642 w 2594169"/>
                <a:gd name="connsiteY3" fmla="*/ 412 h 2055081"/>
                <a:gd name="connsiteX4" fmla="*/ 1839569 w 2594169"/>
                <a:gd name="connsiteY4" fmla="*/ 55713 h 2055081"/>
                <a:gd name="connsiteX5" fmla="*/ 2258669 w 2594169"/>
                <a:gd name="connsiteY5" fmla="*/ 284312 h 2055081"/>
                <a:gd name="connsiteX6" fmla="*/ 2358682 w 2594169"/>
                <a:gd name="connsiteY6" fmla="*/ 398612 h 2055081"/>
                <a:gd name="connsiteX7" fmla="*/ 2453932 w 2594169"/>
                <a:gd name="connsiteY7" fmla="*/ 527199 h 2055081"/>
                <a:gd name="connsiteX8" fmla="*/ 2589840 w 2594169"/>
                <a:gd name="connsiteY8" fmla="*/ 1056194 h 2055081"/>
                <a:gd name="connsiteX9" fmla="*/ 2544418 w 2594169"/>
                <a:gd name="connsiteY9" fmla="*/ 1517800 h 2055081"/>
                <a:gd name="connsiteX10" fmla="*/ 2296769 w 2594169"/>
                <a:gd name="connsiteY10" fmla="*/ 1827362 h 2055081"/>
                <a:gd name="connsiteX11" fmla="*/ 1882432 w 2594169"/>
                <a:gd name="connsiteY11" fmla="*/ 2003575 h 2055081"/>
                <a:gd name="connsiteX12" fmla="*/ 1404405 w 2594169"/>
                <a:gd name="connsiteY12" fmla="*/ 2054827 h 2055081"/>
                <a:gd name="connsiteX13" fmla="*/ 934694 w 2594169"/>
                <a:gd name="connsiteY13" fmla="*/ 1989286 h 2055081"/>
                <a:gd name="connsiteX14" fmla="*/ 558457 w 2594169"/>
                <a:gd name="connsiteY14" fmla="*/ 1841649 h 2055081"/>
                <a:gd name="connsiteX15" fmla="*/ 310807 w 2594169"/>
                <a:gd name="connsiteY15" fmla="*/ 1760687 h 2055081"/>
                <a:gd name="connsiteX16" fmla="*/ 163169 w 2594169"/>
                <a:gd name="connsiteY16" fmla="*/ 1779737 h 2055081"/>
                <a:gd name="connsiteX17" fmla="*/ 63158 w 2594169"/>
                <a:gd name="connsiteY17" fmla="*/ 1970238 h 2055081"/>
                <a:gd name="connsiteX18" fmla="*/ 29819 w 2594169"/>
                <a:gd name="connsiteY18" fmla="*/ 1727349 h 2055081"/>
                <a:gd name="connsiteX19" fmla="*/ 6007 w 2594169"/>
                <a:gd name="connsiteY19" fmla="*/ 1598762 h 2055081"/>
                <a:gd name="connsiteX20" fmla="*/ 147530 w 2594169"/>
                <a:gd name="connsiteY20" fmla="*/ 799019 h 2055081"/>
                <a:gd name="connsiteX0" fmla="*/ 117711 w 2564350"/>
                <a:gd name="connsiteY0" fmla="*/ 799019 h 2055081"/>
                <a:gd name="connsiteX1" fmla="*/ 600075 w 2564350"/>
                <a:gd name="connsiteY1" fmla="*/ 236688 h 2055081"/>
                <a:gd name="connsiteX2" fmla="*/ 1057275 w 2564350"/>
                <a:gd name="connsiteY2" fmla="*/ 41425 h 2055081"/>
                <a:gd name="connsiteX3" fmla="*/ 1369823 w 2564350"/>
                <a:gd name="connsiteY3" fmla="*/ 412 h 2055081"/>
                <a:gd name="connsiteX4" fmla="*/ 1809750 w 2564350"/>
                <a:gd name="connsiteY4" fmla="*/ 55713 h 2055081"/>
                <a:gd name="connsiteX5" fmla="*/ 2228850 w 2564350"/>
                <a:gd name="connsiteY5" fmla="*/ 284312 h 2055081"/>
                <a:gd name="connsiteX6" fmla="*/ 2328863 w 2564350"/>
                <a:gd name="connsiteY6" fmla="*/ 398612 h 2055081"/>
                <a:gd name="connsiteX7" fmla="*/ 2424113 w 2564350"/>
                <a:gd name="connsiteY7" fmla="*/ 527199 h 2055081"/>
                <a:gd name="connsiteX8" fmla="*/ 2560021 w 2564350"/>
                <a:gd name="connsiteY8" fmla="*/ 1056194 h 2055081"/>
                <a:gd name="connsiteX9" fmla="*/ 2514599 w 2564350"/>
                <a:gd name="connsiteY9" fmla="*/ 1517800 h 2055081"/>
                <a:gd name="connsiteX10" fmla="*/ 2266950 w 2564350"/>
                <a:gd name="connsiteY10" fmla="*/ 1827362 h 2055081"/>
                <a:gd name="connsiteX11" fmla="*/ 1852613 w 2564350"/>
                <a:gd name="connsiteY11" fmla="*/ 2003575 h 2055081"/>
                <a:gd name="connsiteX12" fmla="*/ 1374586 w 2564350"/>
                <a:gd name="connsiteY12" fmla="*/ 2054827 h 2055081"/>
                <a:gd name="connsiteX13" fmla="*/ 904875 w 2564350"/>
                <a:gd name="connsiteY13" fmla="*/ 1989286 h 2055081"/>
                <a:gd name="connsiteX14" fmla="*/ 528638 w 2564350"/>
                <a:gd name="connsiteY14" fmla="*/ 1841649 h 2055081"/>
                <a:gd name="connsiteX15" fmla="*/ 280988 w 2564350"/>
                <a:gd name="connsiteY15" fmla="*/ 1760687 h 2055081"/>
                <a:gd name="connsiteX16" fmla="*/ 133350 w 2564350"/>
                <a:gd name="connsiteY16" fmla="*/ 1779737 h 2055081"/>
                <a:gd name="connsiteX17" fmla="*/ 33339 w 2564350"/>
                <a:gd name="connsiteY17" fmla="*/ 1970238 h 2055081"/>
                <a:gd name="connsiteX18" fmla="*/ 0 w 2564350"/>
                <a:gd name="connsiteY18" fmla="*/ 1727349 h 2055081"/>
                <a:gd name="connsiteX19" fmla="*/ 117711 w 2564350"/>
                <a:gd name="connsiteY19" fmla="*/ 799019 h 2055081"/>
                <a:gd name="connsiteX0" fmla="*/ 117919 w 2564558"/>
                <a:gd name="connsiteY0" fmla="*/ 799019 h 2055081"/>
                <a:gd name="connsiteX1" fmla="*/ 600283 w 2564558"/>
                <a:gd name="connsiteY1" fmla="*/ 236688 h 2055081"/>
                <a:gd name="connsiteX2" fmla="*/ 1057483 w 2564558"/>
                <a:gd name="connsiteY2" fmla="*/ 41425 h 2055081"/>
                <a:gd name="connsiteX3" fmla="*/ 1370031 w 2564558"/>
                <a:gd name="connsiteY3" fmla="*/ 412 h 2055081"/>
                <a:gd name="connsiteX4" fmla="*/ 1809958 w 2564558"/>
                <a:gd name="connsiteY4" fmla="*/ 55713 h 2055081"/>
                <a:gd name="connsiteX5" fmla="*/ 2229058 w 2564558"/>
                <a:gd name="connsiteY5" fmla="*/ 284312 h 2055081"/>
                <a:gd name="connsiteX6" fmla="*/ 2329071 w 2564558"/>
                <a:gd name="connsiteY6" fmla="*/ 398612 h 2055081"/>
                <a:gd name="connsiteX7" fmla="*/ 2424321 w 2564558"/>
                <a:gd name="connsiteY7" fmla="*/ 527199 h 2055081"/>
                <a:gd name="connsiteX8" fmla="*/ 2560229 w 2564558"/>
                <a:gd name="connsiteY8" fmla="*/ 1056194 h 2055081"/>
                <a:gd name="connsiteX9" fmla="*/ 2514807 w 2564558"/>
                <a:gd name="connsiteY9" fmla="*/ 1517800 h 2055081"/>
                <a:gd name="connsiteX10" fmla="*/ 2267158 w 2564558"/>
                <a:gd name="connsiteY10" fmla="*/ 1827362 h 2055081"/>
                <a:gd name="connsiteX11" fmla="*/ 1852821 w 2564558"/>
                <a:gd name="connsiteY11" fmla="*/ 2003575 h 2055081"/>
                <a:gd name="connsiteX12" fmla="*/ 1374794 w 2564558"/>
                <a:gd name="connsiteY12" fmla="*/ 2054827 h 2055081"/>
                <a:gd name="connsiteX13" fmla="*/ 905083 w 2564558"/>
                <a:gd name="connsiteY13" fmla="*/ 1989286 h 2055081"/>
                <a:gd name="connsiteX14" fmla="*/ 528846 w 2564558"/>
                <a:gd name="connsiteY14" fmla="*/ 1841649 h 2055081"/>
                <a:gd name="connsiteX15" fmla="*/ 281196 w 2564558"/>
                <a:gd name="connsiteY15" fmla="*/ 1760687 h 2055081"/>
                <a:gd name="connsiteX16" fmla="*/ 133558 w 2564558"/>
                <a:gd name="connsiteY16" fmla="*/ 1779737 h 2055081"/>
                <a:gd name="connsiteX17" fmla="*/ 33547 w 2564558"/>
                <a:gd name="connsiteY17" fmla="*/ 1970238 h 2055081"/>
                <a:gd name="connsiteX18" fmla="*/ 208 w 2564558"/>
                <a:gd name="connsiteY18" fmla="*/ 1727349 h 2055081"/>
                <a:gd name="connsiteX19" fmla="*/ 14495 w 2564558"/>
                <a:gd name="connsiteY19" fmla="*/ 1155849 h 2055081"/>
                <a:gd name="connsiteX20" fmla="*/ 117919 w 2564558"/>
                <a:gd name="connsiteY20" fmla="*/ 799019 h 2055081"/>
                <a:gd name="connsiteX0" fmla="*/ 117919 w 2564558"/>
                <a:gd name="connsiteY0" fmla="*/ 799019 h 2055081"/>
                <a:gd name="connsiteX1" fmla="*/ 300245 w 2564558"/>
                <a:gd name="connsiteY1" fmla="*/ 508149 h 2055081"/>
                <a:gd name="connsiteX2" fmla="*/ 600283 w 2564558"/>
                <a:gd name="connsiteY2" fmla="*/ 236688 h 2055081"/>
                <a:gd name="connsiteX3" fmla="*/ 1057483 w 2564558"/>
                <a:gd name="connsiteY3" fmla="*/ 41425 h 2055081"/>
                <a:gd name="connsiteX4" fmla="*/ 1370031 w 2564558"/>
                <a:gd name="connsiteY4" fmla="*/ 412 h 2055081"/>
                <a:gd name="connsiteX5" fmla="*/ 1809958 w 2564558"/>
                <a:gd name="connsiteY5" fmla="*/ 55713 h 2055081"/>
                <a:gd name="connsiteX6" fmla="*/ 2229058 w 2564558"/>
                <a:gd name="connsiteY6" fmla="*/ 284312 h 2055081"/>
                <a:gd name="connsiteX7" fmla="*/ 2329071 w 2564558"/>
                <a:gd name="connsiteY7" fmla="*/ 398612 h 2055081"/>
                <a:gd name="connsiteX8" fmla="*/ 2424321 w 2564558"/>
                <a:gd name="connsiteY8" fmla="*/ 527199 h 2055081"/>
                <a:gd name="connsiteX9" fmla="*/ 2560229 w 2564558"/>
                <a:gd name="connsiteY9" fmla="*/ 1056194 h 2055081"/>
                <a:gd name="connsiteX10" fmla="*/ 2514807 w 2564558"/>
                <a:gd name="connsiteY10" fmla="*/ 1517800 h 2055081"/>
                <a:gd name="connsiteX11" fmla="*/ 2267158 w 2564558"/>
                <a:gd name="connsiteY11" fmla="*/ 1827362 h 2055081"/>
                <a:gd name="connsiteX12" fmla="*/ 1852821 w 2564558"/>
                <a:gd name="connsiteY12" fmla="*/ 2003575 h 2055081"/>
                <a:gd name="connsiteX13" fmla="*/ 1374794 w 2564558"/>
                <a:gd name="connsiteY13" fmla="*/ 2054827 h 2055081"/>
                <a:gd name="connsiteX14" fmla="*/ 905083 w 2564558"/>
                <a:gd name="connsiteY14" fmla="*/ 1989286 h 2055081"/>
                <a:gd name="connsiteX15" fmla="*/ 528846 w 2564558"/>
                <a:gd name="connsiteY15" fmla="*/ 1841649 h 2055081"/>
                <a:gd name="connsiteX16" fmla="*/ 281196 w 2564558"/>
                <a:gd name="connsiteY16" fmla="*/ 1760687 h 2055081"/>
                <a:gd name="connsiteX17" fmla="*/ 133558 w 2564558"/>
                <a:gd name="connsiteY17" fmla="*/ 1779737 h 2055081"/>
                <a:gd name="connsiteX18" fmla="*/ 33547 w 2564558"/>
                <a:gd name="connsiteY18" fmla="*/ 1970238 h 2055081"/>
                <a:gd name="connsiteX19" fmla="*/ 208 w 2564558"/>
                <a:gd name="connsiteY19" fmla="*/ 1727349 h 2055081"/>
                <a:gd name="connsiteX20" fmla="*/ 14495 w 2564558"/>
                <a:gd name="connsiteY20" fmla="*/ 1155849 h 2055081"/>
                <a:gd name="connsiteX21" fmla="*/ 117919 w 2564558"/>
                <a:gd name="connsiteY21" fmla="*/ 799019 h 2055081"/>
                <a:gd name="connsiteX0" fmla="*/ 117919 w 2564558"/>
                <a:gd name="connsiteY0" fmla="*/ 799019 h 2056213"/>
                <a:gd name="connsiteX1" fmla="*/ 300245 w 2564558"/>
                <a:gd name="connsiteY1" fmla="*/ 508149 h 2056213"/>
                <a:gd name="connsiteX2" fmla="*/ 600283 w 2564558"/>
                <a:gd name="connsiteY2" fmla="*/ 236688 h 2056213"/>
                <a:gd name="connsiteX3" fmla="*/ 1057483 w 2564558"/>
                <a:gd name="connsiteY3" fmla="*/ 41425 h 2056213"/>
                <a:gd name="connsiteX4" fmla="*/ 1370031 w 2564558"/>
                <a:gd name="connsiteY4" fmla="*/ 412 h 2056213"/>
                <a:gd name="connsiteX5" fmla="*/ 1809958 w 2564558"/>
                <a:gd name="connsiteY5" fmla="*/ 55713 h 2056213"/>
                <a:gd name="connsiteX6" fmla="*/ 2229058 w 2564558"/>
                <a:gd name="connsiteY6" fmla="*/ 284312 h 2056213"/>
                <a:gd name="connsiteX7" fmla="*/ 2329071 w 2564558"/>
                <a:gd name="connsiteY7" fmla="*/ 398612 h 2056213"/>
                <a:gd name="connsiteX8" fmla="*/ 2424321 w 2564558"/>
                <a:gd name="connsiteY8" fmla="*/ 527199 h 2056213"/>
                <a:gd name="connsiteX9" fmla="*/ 2560229 w 2564558"/>
                <a:gd name="connsiteY9" fmla="*/ 1056194 h 2056213"/>
                <a:gd name="connsiteX10" fmla="*/ 2514807 w 2564558"/>
                <a:gd name="connsiteY10" fmla="*/ 1517800 h 2056213"/>
                <a:gd name="connsiteX11" fmla="*/ 2267158 w 2564558"/>
                <a:gd name="connsiteY11" fmla="*/ 1827362 h 2056213"/>
                <a:gd name="connsiteX12" fmla="*/ 1852821 w 2564558"/>
                <a:gd name="connsiteY12" fmla="*/ 2003575 h 2056213"/>
                <a:gd name="connsiteX13" fmla="*/ 1374794 w 2564558"/>
                <a:gd name="connsiteY13" fmla="*/ 2054827 h 2056213"/>
                <a:gd name="connsiteX14" fmla="*/ 905083 w 2564558"/>
                <a:gd name="connsiteY14" fmla="*/ 1989286 h 2056213"/>
                <a:gd name="connsiteX15" fmla="*/ 528846 w 2564558"/>
                <a:gd name="connsiteY15" fmla="*/ 1841649 h 2056213"/>
                <a:gd name="connsiteX16" fmla="*/ 281196 w 2564558"/>
                <a:gd name="connsiteY16" fmla="*/ 1760687 h 2056213"/>
                <a:gd name="connsiteX17" fmla="*/ 133558 w 2564558"/>
                <a:gd name="connsiteY17" fmla="*/ 1779737 h 2056213"/>
                <a:gd name="connsiteX18" fmla="*/ 33547 w 2564558"/>
                <a:gd name="connsiteY18" fmla="*/ 2055963 h 2056213"/>
                <a:gd name="connsiteX19" fmla="*/ 208 w 2564558"/>
                <a:gd name="connsiteY19" fmla="*/ 1727349 h 2056213"/>
                <a:gd name="connsiteX20" fmla="*/ 14495 w 2564558"/>
                <a:gd name="connsiteY20" fmla="*/ 1155849 h 2056213"/>
                <a:gd name="connsiteX21" fmla="*/ 117919 w 2564558"/>
                <a:gd name="connsiteY21" fmla="*/ 799019 h 2056213"/>
                <a:gd name="connsiteX0" fmla="*/ 117919 w 2564558"/>
                <a:gd name="connsiteY0" fmla="*/ 799019 h 2056213"/>
                <a:gd name="connsiteX1" fmla="*/ 300245 w 2564558"/>
                <a:gd name="connsiteY1" fmla="*/ 508149 h 2056213"/>
                <a:gd name="connsiteX2" fmla="*/ 600283 w 2564558"/>
                <a:gd name="connsiteY2" fmla="*/ 236688 h 2056213"/>
                <a:gd name="connsiteX3" fmla="*/ 1057483 w 2564558"/>
                <a:gd name="connsiteY3" fmla="*/ 41425 h 2056213"/>
                <a:gd name="connsiteX4" fmla="*/ 1370031 w 2564558"/>
                <a:gd name="connsiteY4" fmla="*/ 412 h 2056213"/>
                <a:gd name="connsiteX5" fmla="*/ 1809958 w 2564558"/>
                <a:gd name="connsiteY5" fmla="*/ 55713 h 2056213"/>
                <a:gd name="connsiteX6" fmla="*/ 2019507 w 2564558"/>
                <a:gd name="connsiteY6" fmla="*/ 136674 h 2056213"/>
                <a:gd name="connsiteX7" fmla="*/ 2229058 w 2564558"/>
                <a:gd name="connsiteY7" fmla="*/ 284312 h 2056213"/>
                <a:gd name="connsiteX8" fmla="*/ 2329071 w 2564558"/>
                <a:gd name="connsiteY8" fmla="*/ 398612 h 2056213"/>
                <a:gd name="connsiteX9" fmla="*/ 2424321 w 2564558"/>
                <a:gd name="connsiteY9" fmla="*/ 527199 h 2056213"/>
                <a:gd name="connsiteX10" fmla="*/ 2560229 w 2564558"/>
                <a:gd name="connsiteY10" fmla="*/ 1056194 h 2056213"/>
                <a:gd name="connsiteX11" fmla="*/ 2514807 w 2564558"/>
                <a:gd name="connsiteY11" fmla="*/ 1517800 h 2056213"/>
                <a:gd name="connsiteX12" fmla="*/ 2267158 w 2564558"/>
                <a:gd name="connsiteY12" fmla="*/ 1827362 h 2056213"/>
                <a:gd name="connsiteX13" fmla="*/ 1852821 w 2564558"/>
                <a:gd name="connsiteY13" fmla="*/ 2003575 h 2056213"/>
                <a:gd name="connsiteX14" fmla="*/ 1374794 w 2564558"/>
                <a:gd name="connsiteY14" fmla="*/ 2054827 h 2056213"/>
                <a:gd name="connsiteX15" fmla="*/ 905083 w 2564558"/>
                <a:gd name="connsiteY15" fmla="*/ 1989286 h 2056213"/>
                <a:gd name="connsiteX16" fmla="*/ 528846 w 2564558"/>
                <a:gd name="connsiteY16" fmla="*/ 1841649 h 2056213"/>
                <a:gd name="connsiteX17" fmla="*/ 281196 w 2564558"/>
                <a:gd name="connsiteY17" fmla="*/ 1760687 h 2056213"/>
                <a:gd name="connsiteX18" fmla="*/ 133558 w 2564558"/>
                <a:gd name="connsiteY18" fmla="*/ 1779737 h 2056213"/>
                <a:gd name="connsiteX19" fmla="*/ 33547 w 2564558"/>
                <a:gd name="connsiteY19" fmla="*/ 2055963 h 2056213"/>
                <a:gd name="connsiteX20" fmla="*/ 208 w 2564558"/>
                <a:gd name="connsiteY20" fmla="*/ 1727349 h 2056213"/>
                <a:gd name="connsiteX21" fmla="*/ 14495 w 2564558"/>
                <a:gd name="connsiteY21" fmla="*/ 1155849 h 2056213"/>
                <a:gd name="connsiteX22" fmla="*/ 117919 w 2564558"/>
                <a:gd name="connsiteY22" fmla="*/ 799019 h 2056213"/>
                <a:gd name="connsiteX0" fmla="*/ 117919 w 2564558"/>
                <a:gd name="connsiteY0" fmla="*/ 804821 h 2062015"/>
                <a:gd name="connsiteX1" fmla="*/ 300245 w 2564558"/>
                <a:gd name="connsiteY1" fmla="*/ 513951 h 2062015"/>
                <a:gd name="connsiteX2" fmla="*/ 600283 w 2564558"/>
                <a:gd name="connsiteY2" fmla="*/ 242490 h 2062015"/>
                <a:gd name="connsiteX3" fmla="*/ 1057483 w 2564558"/>
                <a:gd name="connsiteY3" fmla="*/ 47227 h 2062015"/>
                <a:gd name="connsiteX4" fmla="*/ 1370031 w 2564558"/>
                <a:gd name="connsiteY4" fmla="*/ 6214 h 2062015"/>
                <a:gd name="connsiteX5" fmla="*/ 1581357 w 2564558"/>
                <a:gd name="connsiteY5" fmla="*/ 5951 h 2062015"/>
                <a:gd name="connsiteX6" fmla="*/ 1809958 w 2564558"/>
                <a:gd name="connsiteY6" fmla="*/ 61515 h 2062015"/>
                <a:gd name="connsiteX7" fmla="*/ 2019507 w 2564558"/>
                <a:gd name="connsiteY7" fmla="*/ 142476 h 2062015"/>
                <a:gd name="connsiteX8" fmla="*/ 2229058 w 2564558"/>
                <a:gd name="connsiteY8" fmla="*/ 290114 h 2062015"/>
                <a:gd name="connsiteX9" fmla="*/ 2329071 w 2564558"/>
                <a:gd name="connsiteY9" fmla="*/ 404414 h 2062015"/>
                <a:gd name="connsiteX10" fmla="*/ 2424321 w 2564558"/>
                <a:gd name="connsiteY10" fmla="*/ 533001 h 2062015"/>
                <a:gd name="connsiteX11" fmla="*/ 2560229 w 2564558"/>
                <a:gd name="connsiteY11" fmla="*/ 1061996 h 2062015"/>
                <a:gd name="connsiteX12" fmla="*/ 2514807 w 2564558"/>
                <a:gd name="connsiteY12" fmla="*/ 1523602 h 2062015"/>
                <a:gd name="connsiteX13" fmla="*/ 2267158 w 2564558"/>
                <a:gd name="connsiteY13" fmla="*/ 1833164 h 2062015"/>
                <a:gd name="connsiteX14" fmla="*/ 1852821 w 2564558"/>
                <a:gd name="connsiteY14" fmla="*/ 2009377 h 2062015"/>
                <a:gd name="connsiteX15" fmla="*/ 1374794 w 2564558"/>
                <a:gd name="connsiteY15" fmla="*/ 2060629 h 2062015"/>
                <a:gd name="connsiteX16" fmla="*/ 905083 w 2564558"/>
                <a:gd name="connsiteY16" fmla="*/ 1995088 h 2062015"/>
                <a:gd name="connsiteX17" fmla="*/ 528846 w 2564558"/>
                <a:gd name="connsiteY17" fmla="*/ 1847451 h 2062015"/>
                <a:gd name="connsiteX18" fmla="*/ 281196 w 2564558"/>
                <a:gd name="connsiteY18" fmla="*/ 1766489 h 2062015"/>
                <a:gd name="connsiteX19" fmla="*/ 133558 w 2564558"/>
                <a:gd name="connsiteY19" fmla="*/ 1785539 h 2062015"/>
                <a:gd name="connsiteX20" fmla="*/ 33547 w 2564558"/>
                <a:gd name="connsiteY20" fmla="*/ 2061765 h 2062015"/>
                <a:gd name="connsiteX21" fmla="*/ 208 w 2564558"/>
                <a:gd name="connsiteY21" fmla="*/ 1733151 h 2062015"/>
                <a:gd name="connsiteX22" fmla="*/ 14495 w 2564558"/>
                <a:gd name="connsiteY22" fmla="*/ 1161651 h 2062015"/>
                <a:gd name="connsiteX23" fmla="*/ 117919 w 2564558"/>
                <a:gd name="connsiteY23" fmla="*/ 804821 h 2062015"/>
                <a:gd name="connsiteX0" fmla="*/ 117919 w 2564558"/>
                <a:gd name="connsiteY0" fmla="*/ 801678 h 2058872"/>
                <a:gd name="connsiteX1" fmla="*/ 300245 w 2564558"/>
                <a:gd name="connsiteY1" fmla="*/ 510808 h 2058872"/>
                <a:gd name="connsiteX2" fmla="*/ 600283 w 2564558"/>
                <a:gd name="connsiteY2" fmla="*/ 239347 h 2058872"/>
                <a:gd name="connsiteX3" fmla="*/ 1057483 w 2564558"/>
                <a:gd name="connsiteY3" fmla="*/ 44084 h 2058872"/>
                <a:gd name="connsiteX4" fmla="*/ 1370031 w 2564558"/>
                <a:gd name="connsiteY4" fmla="*/ 3071 h 2058872"/>
                <a:gd name="connsiteX5" fmla="*/ 1578182 w 2564558"/>
                <a:gd name="connsiteY5" fmla="*/ 9158 h 2058872"/>
                <a:gd name="connsiteX6" fmla="*/ 1809958 w 2564558"/>
                <a:gd name="connsiteY6" fmla="*/ 58372 h 2058872"/>
                <a:gd name="connsiteX7" fmla="*/ 2019507 w 2564558"/>
                <a:gd name="connsiteY7" fmla="*/ 139333 h 2058872"/>
                <a:gd name="connsiteX8" fmla="*/ 2229058 w 2564558"/>
                <a:gd name="connsiteY8" fmla="*/ 286971 h 2058872"/>
                <a:gd name="connsiteX9" fmla="*/ 2329071 w 2564558"/>
                <a:gd name="connsiteY9" fmla="*/ 401271 h 2058872"/>
                <a:gd name="connsiteX10" fmla="*/ 2424321 w 2564558"/>
                <a:gd name="connsiteY10" fmla="*/ 529858 h 2058872"/>
                <a:gd name="connsiteX11" fmla="*/ 2560229 w 2564558"/>
                <a:gd name="connsiteY11" fmla="*/ 1058853 h 2058872"/>
                <a:gd name="connsiteX12" fmla="*/ 2514807 w 2564558"/>
                <a:gd name="connsiteY12" fmla="*/ 1520459 h 2058872"/>
                <a:gd name="connsiteX13" fmla="*/ 2267158 w 2564558"/>
                <a:gd name="connsiteY13" fmla="*/ 1830021 h 2058872"/>
                <a:gd name="connsiteX14" fmla="*/ 1852821 w 2564558"/>
                <a:gd name="connsiteY14" fmla="*/ 2006234 h 2058872"/>
                <a:gd name="connsiteX15" fmla="*/ 1374794 w 2564558"/>
                <a:gd name="connsiteY15" fmla="*/ 2057486 h 2058872"/>
                <a:gd name="connsiteX16" fmla="*/ 905083 w 2564558"/>
                <a:gd name="connsiteY16" fmla="*/ 1991945 h 2058872"/>
                <a:gd name="connsiteX17" fmla="*/ 528846 w 2564558"/>
                <a:gd name="connsiteY17" fmla="*/ 1844308 h 2058872"/>
                <a:gd name="connsiteX18" fmla="*/ 281196 w 2564558"/>
                <a:gd name="connsiteY18" fmla="*/ 1763346 h 2058872"/>
                <a:gd name="connsiteX19" fmla="*/ 133558 w 2564558"/>
                <a:gd name="connsiteY19" fmla="*/ 1782396 h 2058872"/>
                <a:gd name="connsiteX20" fmla="*/ 33547 w 2564558"/>
                <a:gd name="connsiteY20" fmla="*/ 2058622 h 2058872"/>
                <a:gd name="connsiteX21" fmla="*/ 208 w 2564558"/>
                <a:gd name="connsiteY21" fmla="*/ 1730008 h 2058872"/>
                <a:gd name="connsiteX22" fmla="*/ 14495 w 2564558"/>
                <a:gd name="connsiteY22" fmla="*/ 1158508 h 2058872"/>
                <a:gd name="connsiteX23" fmla="*/ 117919 w 2564558"/>
                <a:gd name="connsiteY23" fmla="*/ 801678 h 2058872"/>
                <a:gd name="connsiteX0" fmla="*/ 117919 w 2564558"/>
                <a:gd name="connsiteY0" fmla="*/ 801678 h 2058872"/>
                <a:gd name="connsiteX1" fmla="*/ 300245 w 2564558"/>
                <a:gd name="connsiteY1" fmla="*/ 510808 h 2058872"/>
                <a:gd name="connsiteX2" fmla="*/ 600283 w 2564558"/>
                <a:gd name="connsiteY2" fmla="*/ 239347 h 2058872"/>
                <a:gd name="connsiteX3" fmla="*/ 1057483 w 2564558"/>
                <a:gd name="connsiteY3" fmla="*/ 44084 h 2058872"/>
                <a:gd name="connsiteX4" fmla="*/ 1370031 w 2564558"/>
                <a:gd name="connsiteY4" fmla="*/ 3071 h 2058872"/>
                <a:gd name="connsiteX5" fmla="*/ 1578182 w 2564558"/>
                <a:gd name="connsiteY5" fmla="*/ 9158 h 2058872"/>
                <a:gd name="connsiteX6" fmla="*/ 1809958 w 2564558"/>
                <a:gd name="connsiteY6" fmla="*/ 58372 h 2058872"/>
                <a:gd name="connsiteX7" fmla="*/ 2019507 w 2564558"/>
                <a:gd name="connsiteY7" fmla="*/ 139333 h 2058872"/>
                <a:gd name="connsiteX8" fmla="*/ 2229058 w 2564558"/>
                <a:gd name="connsiteY8" fmla="*/ 286971 h 2058872"/>
                <a:gd name="connsiteX9" fmla="*/ 2424321 w 2564558"/>
                <a:gd name="connsiteY9" fmla="*/ 529858 h 2058872"/>
                <a:gd name="connsiteX10" fmla="*/ 2560229 w 2564558"/>
                <a:gd name="connsiteY10" fmla="*/ 1058853 h 2058872"/>
                <a:gd name="connsiteX11" fmla="*/ 2514807 w 2564558"/>
                <a:gd name="connsiteY11" fmla="*/ 1520459 h 2058872"/>
                <a:gd name="connsiteX12" fmla="*/ 2267158 w 2564558"/>
                <a:gd name="connsiteY12" fmla="*/ 1830021 h 2058872"/>
                <a:gd name="connsiteX13" fmla="*/ 1852821 w 2564558"/>
                <a:gd name="connsiteY13" fmla="*/ 2006234 h 2058872"/>
                <a:gd name="connsiteX14" fmla="*/ 1374794 w 2564558"/>
                <a:gd name="connsiteY14" fmla="*/ 2057486 h 2058872"/>
                <a:gd name="connsiteX15" fmla="*/ 905083 w 2564558"/>
                <a:gd name="connsiteY15" fmla="*/ 1991945 h 2058872"/>
                <a:gd name="connsiteX16" fmla="*/ 528846 w 2564558"/>
                <a:gd name="connsiteY16" fmla="*/ 1844308 h 2058872"/>
                <a:gd name="connsiteX17" fmla="*/ 281196 w 2564558"/>
                <a:gd name="connsiteY17" fmla="*/ 1763346 h 2058872"/>
                <a:gd name="connsiteX18" fmla="*/ 133558 w 2564558"/>
                <a:gd name="connsiteY18" fmla="*/ 1782396 h 2058872"/>
                <a:gd name="connsiteX19" fmla="*/ 33547 w 2564558"/>
                <a:gd name="connsiteY19" fmla="*/ 2058622 h 2058872"/>
                <a:gd name="connsiteX20" fmla="*/ 208 w 2564558"/>
                <a:gd name="connsiteY20" fmla="*/ 1730008 h 2058872"/>
                <a:gd name="connsiteX21" fmla="*/ 14495 w 2564558"/>
                <a:gd name="connsiteY21" fmla="*/ 1158508 h 2058872"/>
                <a:gd name="connsiteX22" fmla="*/ 117919 w 2564558"/>
                <a:gd name="connsiteY22" fmla="*/ 801678 h 2058872"/>
                <a:gd name="connsiteX0" fmla="*/ 117919 w 2564558"/>
                <a:gd name="connsiteY0" fmla="*/ 801678 h 2058872"/>
                <a:gd name="connsiteX1" fmla="*/ 300245 w 2564558"/>
                <a:gd name="connsiteY1" fmla="*/ 510808 h 2058872"/>
                <a:gd name="connsiteX2" fmla="*/ 600283 w 2564558"/>
                <a:gd name="connsiteY2" fmla="*/ 239347 h 2058872"/>
                <a:gd name="connsiteX3" fmla="*/ 1057483 w 2564558"/>
                <a:gd name="connsiteY3" fmla="*/ 44084 h 2058872"/>
                <a:gd name="connsiteX4" fmla="*/ 1370031 w 2564558"/>
                <a:gd name="connsiteY4" fmla="*/ 3071 h 2058872"/>
                <a:gd name="connsiteX5" fmla="*/ 1578182 w 2564558"/>
                <a:gd name="connsiteY5" fmla="*/ 9158 h 2058872"/>
                <a:gd name="connsiteX6" fmla="*/ 1809958 w 2564558"/>
                <a:gd name="connsiteY6" fmla="*/ 58372 h 2058872"/>
                <a:gd name="connsiteX7" fmla="*/ 2019507 w 2564558"/>
                <a:gd name="connsiteY7" fmla="*/ 139333 h 2058872"/>
                <a:gd name="connsiteX8" fmla="*/ 2229058 w 2564558"/>
                <a:gd name="connsiteY8" fmla="*/ 286971 h 2058872"/>
                <a:gd name="connsiteX9" fmla="*/ 2414796 w 2564558"/>
                <a:gd name="connsiteY9" fmla="*/ 533033 h 2058872"/>
                <a:gd name="connsiteX10" fmla="*/ 2560229 w 2564558"/>
                <a:gd name="connsiteY10" fmla="*/ 1058853 h 2058872"/>
                <a:gd name="connsiteX11" fmla="*/ 2514807 w 2564558"/>
                <a:gd name="connsiteY11" fmla="*/ 1520459 h 2058872"/>
                <a:gd name="connsiteX12" fmla="*/ 2267158 w 2564558"/>
                <a:gd name="connsiteY12" fmla="*/ 1830021 h 2058872"/>
                <a:gd name="connsiteX13" fmla="*/ 1852821 w 2564558"/>
                <a:gd name="connsiteY13" fmla="*/ 2006234 h 2058872"/>
                <a:gd name="connsiteX14" fmla="*/ 1374794 w 2564558"/>
                <a:gd name="connsiteY14" fmla="*/ 2057486 h 2058872"/>
                <a:gd name="connsiteX15" fmla="*/ 905083 w 2564558"/>
                <a:gd name="connsiteY15" fmla="*/ 1991945 h 2058872"/>
                <a:gd name="connsiteX16" fmla="*/ 528846 w 2564558"/>
                <a:gd name="connsiteY16" fmla="*/ 1844308 h 2058872"/>
                <a:gd name="connsiteX17" fmla="*/ 281196 w 2564558"/>
                <a:gd name="connsiteY17" fmla="*/ 1763346 h 2058872"/>
                <a:gd name="connsiteX18" fmla="*/ 133558 w 2564558"/>
                <a:gd name="connsiteY18" fmla="*/ 1782396 h 2058872"/>
                <a:gd name="connsiteX19" fmla="*/ 33547 w 2564558"/>
                <a:gd name="connsiteY19" fmla="*/ 2058622 h 2058872"/>
                <a:gd name="connsiteX20" fmla="*/ 208 w 2564558"/>
                <a:gd name="connsiteY20" fmla="*/ 1730008 h 2058872"/>
                <a:gd name="connsiteX21" fmla="*/ 14495 w 2564558"/>
                <a:gd name="connsiteY21" fmla="*/ 1158508 h 2058872"/>
                <a:gd name="connsiteX22" fmla="*/ 117919 w 2564558"/>
                <a:gd name="connsiteY22" fmla="*/ 801678 h 2058872"/>
                <a:gd name="connsiteX0" fmla="*/ 117919 w 2564558"/>
                <a:gd name="connsiteY0" fmla="*/ 801678 h 2058872"/>
                <a:gd name="connsiteX1" fmla="*/ 300245 w 2564558"/>
                <a:gd name="connsiteY1" fmla="*/ 510808 h 2058872"/>
                <a:gd name="connsiteX2" fmla="*/ 600283 w 2564558"/>
                <a:gd name="connsiteY2" fmla="*/ 239347 h 2058872"/>
                <a:gd name="connsiteX3" fmla="*/ 1057483 w 2564558"/>
                <a:gd name="connsiteY3" fmla="*/ 44084 h 2058872"/>
                <a:gd name="connsiteX4" fmla="*/ 1370031 w 2564558"/>
                <a:gd name="connsiteY4" fmla="*/ 3071 h 2058872"/>
                <a:gd name="connsiteX5" fmla="*/ 1578182 w 2564558"/>
                <a:gd name="connsiteY5" fmla="*/ 9158 h 2058872"/>
                <a:gd name="connsiteX6" fmla="*/ 1809958 w 2564558"/>
                <a:gd name="connsiteY6" fmla="*/ 58372 h 2058872"/>
                <a:gd name="connsiteX7" fmla="*/ 2019507 w 2564558"/>
                <a:gd name="connsiteY7" fmla="*/ 139333 h 2058872"/>
                <a:gd name="connsiteX8" fmla="*/ 2229058 w 2564558"/>
                <a:gd name="connsiteY8" fmla="*/ 286971 h 2058872"/>
                <a:gd name="connsiteX9" fmla="*/ 2414796 w 2564558"/>
                <a:gd name="connsiteY9" fmla="*/ 533033 h 2058872"/>
                <a:gd name="connsiteX10" fmla="*/ 2560229 w 2564558"/>
                <a:gd name="connsiteY10" fmla="*/ 1058853 h 2058872"/>
                <a:gd name="connsiteX11" fmla="*/ 2514807 w 2564558"/>
                <a:gd name="connsiteY11" fmla="*/ 1520459 h 2058872"/>
                <a:gd name="connsiteX12" fmla="*/ 2267158 w 2564558"/>
                <a:gd name="connsiteY12" fmla="*/ 1830021 h 2058872"/>
                <a:gd name="connsiteX13" fmla="*/ 1852821 w 2564558"/>
                <a:gd name="connsiteY13" fmla="*/ 2006234 h 2058872"/>
                <a:gd name="connsiteX14" fmla="*/ 1374794 w 2564558"/>
                <a:gd name="connsiteY14" fmla="*/ 2057486 h 2058872"/>
                <a:gd name="connsiteX15" fmla="*/ 905083 w 2564558"/>
                <a:gd name="connsiteY15" fmla="*/ 1991945 h 2058872"/>
                <a:gd name="connsiteX16" fmla="*/ 528846 w 2564558"/>
                <a:gd name="connsiteY16" fmla="*/ 1844308 h 2058872"/>
                <a:gd name="connsiteX17" fmla="*/ 281196 w 2564558"/>
                <a:gd name="connsiteY17" fmla="*/ 1763346 h 2058872"/>
                <a:gd name="connsiteX18" fmla="*/ 133558 w 2564558"/>
                <a:gd name="connsiteY18" fmla="*/ 1782396 h 2058872"/>
                <a:gd name="connsiteX19" fmla="*/ 33547 w 2564558"/>
                <a:gd name="connsiteY19" fmla="*/ 2058622 h 2058872"/>
                <a:gd name="connsiteX20" fmla="*/ 208 w 2564558"/>
                <a:gd name="connsiteY20" fmla="*/ 1730008 h 2058872"/>
                <a:gd name="connsiteX21" fmla="*/ 14495 w 2564558"/>
                <a:gd name="connsiteY21" fmla="*/ 1158508 h 2058872"/>
                <a:gd name="connsiteX22" fmla="*/ 117919 w 2564558"/>
                <a:gd name="connsiteY22" fmla="*/ 801678 h 2058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564558" h="2058872">
                  <a:moveTo>
                    <a:pt x="117919" y="801678"/>
                  </a:moveTo>
                  <a:cubicBezTo>
                    <a:pt x="165544" y="693728"/>
                    <a:pt x="219851" y="604530"/>
                    <a:pt x="300245" y="510808"/>
                  </a:cubicBezTo>
                  <a:cubicBezTo>
                    <a:pt x="380639" y="417086"/>
                    <a:pt x="474077" y="321897"/>
                    <a:pt x="600283" y="239347"/>
                  </a:cubicBezTo>
                  <a:cubicBezTo>
                    <a:pt x="757671" y="117050"/>
                    <a:pt x="929986" y="80288"/>
                    <a:pt x="1057483" y="44084"/>
                  </a:cubicBezTo>
                  <a:cubicBezTo>
                    <a:pt x="1184980" y="7880"/>
                    <a:pt x="1283248" y="8892"/>
                    <a:pt x="1370031" y="3071"/>
                  </a:cubicBezTo>
                  <a:cubicBezTo>
                    <a:pt x="1456814" y="-2750"/>
                    <a:pt x="1504861" y="-59"/>
                    <a:pt x="1578182" y="9158"/>
                  </a:cubicBezTo>
                  <a:cubicBezTo>
                    <a:pt x="1651503" y="18375"/>
                    <a:pt x="1735875" y="38793"/>
                    <a:pt x="1809958" y="58372"/>
                  </a:cubicBezTo>
                  <a:cubicBezTo>
                    <a:pt x="1884041" y="77951"/>
                    <a:pt x="1949657" y="101233"/>
                    <a:pt x="2019507" y="139333"/>
                  </a:cubicBezTo>
                  <a:cubicBezTo>
                    <a:pt x="2089357" y="177433"/>
                    <a:pt x="2161589" y="221883"/>
                    <a:pt x="2229058" y="286971"/>
                  </a:cubicBezTo>
                  <a:cubicBezTo>
                    <a:pt x="2296527" y="352059"/>
                    <a:pt x="2359601" y="404386"/>
                    <a:pt x="2414796" y="533033"/>
                  </a:cubicBezTo>
                  <a:cubicBezTo>
                    <a:pt x="2489041" y="661680"/>
                    <a:pt x="2551498" y="898515"/>
                    <a:pt x="2560229" y="1058853"/>
                  </a:cubicBezTo>
                  <a:cubicBezTo>
                    <a:pt x="2568960" y="1219191"/>
                    <a:pt x="2569208" y="1391931"/>
                    <a:pt x="2514807" y="1520459"/>
                  </a:cubicBezTo>
                  <a:cubicBezTo>
                    <a:pt x="2460406" y="1648987"/>
                    <a:pt x="2383839" y="1749059"/>
                    <a:pt x="2267158" y="1830021"/>
                  </a:cubicBezTo>
                  <a:cubicBezTo>
                    <a:pt x="2150477" y="1910984"/>
                    <a:pt x="2003930" y="1966736"/>
                    <a:pt x="1852821" y="2006234"/>
                  </a:cubicBezTo>
                  <a:cubicBezTo>
                    <a:pt x="1701712" y="2045732"/>
                    <a:pt x="1532750" y="2059867"/>
                    <a:pt x="1374794" y="2057486"/>
                  </a:cubicBezTo>
                  <a:cubicBezTo>
                    <a:pt x="1216838" y="2055105"/>
                    <a:pt x="1054806" y="2013981"/>
                    <a:pt x="905083" y="1991945"/>
                  </a:cubicBezTo>
                  <a:cubicBezTo>
                    <a:pt x="755360" y="1969909"/>
                    <a:pt x="632827" y="1863358"/>
                    <a:pt x="528846" y="1844308"/>
                  </a:cubicBezTo>
                  <a:cubicBezTo>
                    <a:pt x="424865" y="1815733"/>
                    <a:pt x="334377" y="1777633"/>
                    <a:pt x="281196" y="1763346"/>
                  </a:cubicBezTo>
                  <a:cubicBezTo>
                    <a:pt x="221665" y="1766521"/>
                    <a:pt x="175627" y="1761758"/>
                    <a:pt x="133558" y="1782396"/>
                  </a:cubicBezTo>
                  <a:cubicBezTo>
                    <a:pt x="91489" y="1803034"/>
                    <a:pt x="61328" y="2068147"/>
                    <a:pt x="33547" y="2058622"/>
                  </a:cubicBezTo>
                  <a:cubicBezTo>
                    <a:pt x="5766" y="2049097"/>
                    <a:pt x="-1379" y="1865739"/>
                    <a:pt x="208" y="1730008"/>
                  </a:cubicBezTo>
                  <a:cubicBezTo>
                    <a:pt x="1795" y="1594277"/>
                    <a:pt x="-5123" y="1313230"/>
                    <a:pt x="14495" y="1158508"/>
                  </a:cubicBezTo>
                  <a:cubicBezTo>
                    <a:pt x="34113" y="1003786"/>
                    <a:pt x="70294" y="909628"/>
                    <a:pt x="117919" y="801678"/>
                  </a:cubicBezTo>
                  <a:close/>
                </a:path>
              </a:pathLst>
            </a:custGeom>
            <a:solidFill>
              <a:srgbClr val="FFD52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80"/>
              <a:endParaRPr lang="en-US" sz="216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3" name="Oval 2">
              <a:extLst>
                <a:ext uri="{FF2B5EF4-FFF2-40B4-BE49-F238E27FC236}">
                  <a16:creationId xmlns="" xmlns:a16="http://schemas.microsoft.com/office/drawing/2014/main" id="{BFF47A1F-46E9-49B2-A9B2-DA17E5B91CE8}"/>
                </a:ext>
              </a:extLst>
            </p:cNvPr>
            <p:cNvSpPr/>
            <p:nvPr/>
          </p:nvSpPr>
          <p:spPr>
            <a:xfrm>
              <a:off x="8966185" y="833087"/>
              <a:ext cx="2426608" cy="1933478"/>
            </a:xfrm>
            <a:custGeom>
              <a:avLst/>
              <a:gdLst>
                <a:gd name="connsiteX0" fmla="*/ 0 w 2456597"/>
                <a:gd name="connsiteY0" fmla="*/ 1098645 h 2197289"/>
                <a:gd name="connsiteX1" fmla="*/ 1228299 w 2456597"/>
                <a:gd name="connsiteY1" fmla="*/ 0 h 2197289"/>
                <a:gd name="connsiteX2" fmla="*/ 2456598 w 2456597"/>
                <a:gd name="connsiteY2" fmla="*/ 1098645 h 2197289"/>
                <a:gd name="connsiteX3" fmla="*/ 1228299 w 2456597"/>
                <a:gd name="connsiteY3" fmla="*/ 2197290 h 2197289"/>
                <a:gd name="connsiteX4" fmla="*/ 0 w 2456597"/>
                <a:gd name="connsiteY4" fmla="*/ 1098645 h 2197289"/>
                <a:gd name="connsiteX0" fmla="*/ 0 w 2456598"/>
                <a:gd name="connsiteY0" fmla="*/ 1065307 h 2163952"/>
                <a:gd name="connsiteX1" fmla="*/ 1228299 w 2456598"/>
                <a:gd name="connsiteY1" fmla="*/ 0 h 2163952"/>
                <a:gd name="connsiteX2" fmla="*/ 2456598 w 2456598"/>
                <a:gd name="connsiteY2" fmla="*/ 1065307 h 2163952"/>
                <a:gd name="connsiteX3" fmla="*/ 1228299 w 2456598"/>
                <a:gd name="connsiteY3" fmla="*/ 2163952 h 2163952"/>
                <a:gd name="connsiteX4" fmla="*/ 0 w 2456598"/>
                <a:gd name="connsiteY4" fmla="*/ 1065307 h 2163952"/>
                <a:gd name="connsiteX0" fmla="*/ 0 w 2456598"/>
                <a:gd name="connsiteY0" fmla="*/ 1065307 h 2106802"/>
                <a:gd name="connsiteX1" fmla="*/ 1228299 w 2456598"/>
                <a:gd name="connsiteY1" fmla="*/ 0 h 2106802"/>
                <a:gd name="connsiteX2" fmla="*/ 2456598 w 2456598"/>
                <a:gd name="connsiteY2" fmla="*/ 1065307 h 2106802"/>
                <a:gd name="connsiteX3" fmla="*/ 1228299 w 2456598"/>
                <a:gd name="connsiteY3" fmla="*/ 2106802 h 2106802"/>
                <a:gd name="connsiteX4" fmla="*/ 0 w 2456598"/>
                <a:gd name="connsiteY4" fmla="*/ 1065307 h 2106802"/>
                <a:gd name="connsiteX0" fmla="*/ 0 w 2456598"/>
                <a:gd name="connsiteY0" fmla="*/ 1065307 h 2106802"/>
                <a:gd name="connsiteX1" fmla="*/ 1228299 w 2456598"/>
                <a:gd name="connsiteY1" fmla="*/ 0 h 2106802"/>
                <a:gd name="connsiteX2" fmla="*/ 2456598 w 2456598"/>
                <a:gd name="connsiteY2" fmla="*/ 1065307 h 2106802"/>
                <a:gd name="connsiteX3" fmla="*/ 1228299 w 2456598"/>
                <a:gd name="connsiteY3" fmla="*/ 2106802 h 2106802"/>
                <a:gd name="connsiteX4" fmla="*/ 0 w 2456598"/>
                <a:gd name="connsiteY4" fmla="*/ 1065307 h 2106802"/>
                <a:gd name="connsiteX0" fmla="*/ 0 w 2467693"/>
                <a:gd name="connsiteY0" fmla="*/ 1065307 h 2106802"/>
                <a:gd name="connsiteX1" fmla="*/ 1228299 w 2467693"/>
                <a:gd name="connsiteY1" fmla="*/ 0 h 2106802"/>
                <a:gd name="connsiteX2" fmla="*/ 2456598 w 2467693"/>
                <a:gd name="connsiteY2" fmla="*/ 1065307 h 2106802"/>
                <a:gd name="connsiteX3" fmla="*/ 1228299 w 2467693"/>
                <a:gd name="connsiteY3" fmla="*/ 2106802 h 2106802"/>
                <a:gd name="connsiteX4" fmla="*/ 0 w 2467693"/>
                <a:gd name="connsiteY4" fmla="*/ 1065307 h 2106802"/>
                <a:gd name="connsiteX0" fmla="*/ 0 w 2467624"/>
                <a:gd name="connsiteY0" fmla="*/ 1065307 h 2073465"/>
                <a:gd name="connsiteX1" fmla="*/ 1228299 w 2467624"/>
                <a:gd name="connsiteY1" fmla="*/ 0 h 2073465"/>
                <a:gd name="connsiteX2" fmla="*/ 2456598 w 2467624"/>
                <a:gd name="connsiteY2" fmla="*/ 1065307 h 2073465"/>
                <a:gd name="connsiteX3" fmla="*/ 1223537 w 2467624"/>
                <a:gd name="connsiteY3" fmla="*/ 2073465 h 2073465"/>
                <a:gd name="connsiteX4" fmla="*/ 0 w 2467624"/>
                <a:gd name="connsiteY4" fmla="*/ 1065307 h 2073465"/>
                <a:gd name="connsiteX0" fmla="*/ 0 w 2467624"/>
                <a:gd name="connsiteY0" fmla="*/ 1065307 h 2073465"/>
                <a:gd name="connsiteX1" fmla="*/ 1228299 w 2467624"/>
                <a:gd name="connsiteY1" fmla="*/ 0 h 2073465"/>
                <a:gd name="connsiteX2" fmla="*/ 2456598 w 2467624"/>
                <a:gd name="connsiteY2" fmla="*/ 1065307 h 2073465"/>
                <a:gd name="connsiteX3" fmla="*/ 1223537 w 2467624"/>
                <a:gd name="connsiteY3" fmla="*/ 2073465 h 2073465"/>
                <a:gd name="connsiteX4" fmla="*/ 0 w 2467624"/>
                <a:gd name="connsiteY4" fmla="*/ 1065307 h 2073465"/>
                <a:gd name="connsiteX0" fmla="*/ 0 w 2467624"/>
                <a:gd name="connsiteY0" fmla="*/ 1065307 h 2073465"/>
                <a:gd name="connsiteX1" fmla="*/ 1228299 w 2467624"/>
                <a:gd name="connsiteY1" fmla="*/ 0 h 2073465"/>
                <a:gd name="connsiteX2" fmla="*/ 2456598 w 2467624"/>
                <a:gd name="connsiteY2" fmla="*/ 1065307 h 2073465"/>
                <a:gd name="connsiteX3" fmla="*/ 1223537 w 2467624"/>
                <a:gd name="connsiteY3" fmla="*/ 2073465 h 2073465"/>
                <a:gd name="connsiteX4" fmla="*/ 0 w 2467624"/>
                <a:gd name="connsiteY4" fmla="*/ 1065307 h 2073465"/>
                <a:gd name="connsiteX0" fmla="*/ 0 w 2467624"/>
                <a:gd name="connsiteY0" fmla="*/ 1065307 h 2073465"/>
                <a:gd name="connsiteX1" fmla="*/ 1228299 w 2467624"/>
                <a:gd name="connsiteY1" fmla="*/ 0 h 2073465"/>
                <a:gd name="connsiteX2" fmla="*/ 2456598 w 2467624"/>
                <a:gd name="connsiteY2" fmla="*/ 1065307 h 2073465"/>
                <a:gd name="connsiteX3" fmla="*/ 1223537 w 2467624"/>
                <a:gd name="connsiteY3" fmla="*/ 2073465 h 2073465"/>
                <a:gd name="connsiteX4" fmla="*/ 0 w 2467624"/>
                <a:gd name="connsiteY4" fmla="*/ 1065307 h 2073465"/>
                <a:gd name="connsiteX0" fmla="*/ 0 w 2458338"/>
                <a:gd name="connsiteY0" fmla="*/ 1065307 h 2073465"/>
                <a:gd name="connsiteX1" fmla="*/ 1228299 w 2458338"/>
                <a:gd name="connsiteY1" fmla="*/ 0 h 2073465"/>
                <a:gd name="connsiteX2" fmla="*/ 2456598 w 2458338"/>
                <a:gd name="connsiteY2" fmla="*/ 1065307 h 2073465"/>
                <a:gd name="connsiteX3" fmla="*/ 1223537 w 2458338"/>
                <a:gd name="connsiteY3" fmla="*/ 2073465 h 2073465"/>
                <a:gd name="connsiteX4" fmla="*/ 0 w 2458338"/>
                <a:gd name="connsiteY4" fmla="*/ 1065307 h 2073465"/>
                <a:gd name="connsiteX0" fmla="*/ 0 w 2458338"/>
                <a:gd name="connsiteY0" fmla="*/ 1065307 h 2073465"/>
                <a:gd name="connsiteX1" fmla="*/ 1228299 w 2458338"/>
                <a:gd name="connsiteY1" fmla="*/ 0 h 2073465"/>
                <a:gd name="connsiteX2" fmla="*/ 2456598 w 2458338"/>
                <a:gd name="connsiteY2" fmla="*/ 1065307 h 2073465"/>
                <a:gd name="connsiteX3" fmla="*/ 1223537 w 2458338"/>
                <a:gd name="connsiteY3" fmla="*/ 2073465 h 2073465"/>
                <a:gd name="connsiteX4" fmla="*/ 0 w 2458338"/>
                <a:gd name="connsiteY4" fmla="*/ 1065307 h 2073465"/>
                <a:gd name="connsiteX0" fmla="*/ 0 w 2458338"/>
                <a:gd name="connsiteY0" fmla="*/ 1065307 h 2073465"/>
                <a:gd name="connsiteX1" fmla="*/ 1228299 w 2458338"/>
                <a:gd name="connsiteY1" fmla="*/ 0 h 2073465"/>
                <a:gd name="connsiteX2" fmla="*/ 2456598 w 2458338"/>
                <a:gd name="connsiteY2" fmla="*/ 1065307 h 2073465"/>
                <a:gd name="connsiteX3" fmla="*/ 1223537 w 2458338"/>
                <a:gd name="connsiteY3" fmla="*/ 2073465 h 2073465"/>
                <a:gd name="connsiteX4" fmla="*/ 0 w 2458338"/>
                <a:gd name="connsiteY4" fmla="*/ 1065307 h 2073465"/>
                <a:gd name="connsiteX0" fmla="*/ 0 w 2458338"/>
                <a:gd name="connsiteY0" fmla="*/ 1036732 h 2044890"/>
                <a:gd name="connsiteX1" fmla="*/ 1228299 w 2458338"/>
                <a:gd name="connsiteY1" fmla="*/ 0 h 2044890"/>
                <a:gd name="connsiteX2" fmla="*/ 2456598 w 2458338"/>
                <a:gd name="connsiteY2" fmla="*/ 1036732 h 2044890"/>
                <a:gd name="connsiteX3" fmla="*/ 1223537 w 2458338"/>
                <a:gd name="connsiteY3" fmla="*/ 2044890 h 2044890"/>
                <a:gd name="connsiteX4" fmla="*/ 0 w 2458338"/>
                <a:gd name="connsiteY4" fmla="*/ 1036732 h 2044890"/>
                <a:gd name="connsiteX0" fmla="*/ 0 w 2476875"/>
                <a:gd name="connsiteY0" fmla="*/ 782231 h 2050931"/>
                <a:gd name="connsiteX1" fmla="*/ 1247349 w 2476875"/>
                <a:gd name="connsiteY1" fmla="*/ 2674 h 2050931"/>
                <a:gd name="connsiteX2" fmla="*/ 2475648 w 2476875"/>
                <a:gd name="connsiteY2" fmla="*/ 1039406 h 2050931"/>
                <a:gd name="connsiteX3" fmla="*/ 1242587 w 2476875"/>
                <a:gd name="connsiteY3" fmla="*/ 2047564 h 2050931"/>
                <a:gd name="connsiteX4" fmla="*/ 0 w 2476875"/>
                <a:gd name="connsiteY4" fmla="*/ 782231 h 2050931"/>
                <a:gd name="connsiteX0" fmla="*/ 116683 w 2593540"/>
                <a:gd name="connsiteY0" fmla="*/ 782008 h 2083560"/>
                <a:gd name="connsiteX1" fmla="*/ 1364032 w 2593540"/>
                <a:gd name="connsiteY1" fmla="*/ 2451 h 2083560"/>
                <a:gd name="connsiteX2" fmla="*/ 2592331 w 2593540"/>
                <a:gd name="connsiteY2" fmla="*/ 1039183 h 2083560"/>
                <a:gd name="connsiteX3" fmla="*/ 1359270 w 2593540"/>
                <a:gd name="connsiteY3" fmla="*/ 2047341 h 2083560"/>
                <a:gd name="connsiteX4" fmla="*/ 194235 w 2593540"/>
                <a:gd name="connsiteY4" fmla="*/ 1757964 h 2083560"/>
                <a:gd name="connsiteX5" fmla="*/ 116683 w 2593540"/>
                <a:gd name="connsiteY5" fmla="*/ 782008 h 2083560"/>
                <a:gd name="connsiteX0" fmla="*/ 116683 w 2623856"/>
                <a:gd name="connsiteY0" fmla="*/ 782008 h 2048002"/>
                <a:gd name="connsiteX1" fmla="*/ 1364032 w 2623856"/>
                <a:gd name="connsiteY1" fmla="*/ 2451 h 2048002"/>
                <a:gd name="connsiteX2" fmla="*/ 2592331 w 2623856"/>
                <a:gd name="connsiteY2" fmla="*/ 1039183 h 2048002"/>
                <a:gd name="connsiteX3" fmla="*/ 2265922 w 2623856"/>
                <a:gd name="connsiteY3" fmla="*/ 1810351 h 2048002"/>
                <a:gd name="connsiteX4" fmla="*/ 1359270 w 2623856"/>
                <a:gd name="connsiteY4" fmla="*/ 2047341 h 2048002"/>
                <a:gd name="connsiteX5" fmla="*/ 194235 w 2623856"/>
                <a:gd name="connsiteY5" fmla="*/ 1757964 h 2048002"/>
                <a:gd name="connsiteX6" fmla="*/ 116683 w 2623856"/>
                <a:gd name="connsiteY6" fmla="*/ 782008 h 2048002"/>
                <a:gd name="connsiteX0" fmla="*/ 116683 w 2594326"/>
                <a:gd name="connsiteY0" fmla="*/ 801823 h 2067817"/>
                <a:gd name="connsiteX1" fmla="*/ 1364032 w 2594326"/>
                <a:gd name="connsiteY1" fmla="*/ 22266 h 2067817"/>
                <a:gd name="connsiteX2" fmla="*/ 2227822 w 2594326"/>
                <a:gd name="connsiteY2" fmla="*/ 287116 h 2067817"/>
                <a:gd name="connsiteX3" fmla="*/ 2592331 w 2594326"/>
                <a:gd name="connsiteY3" fmla="*/ 1058998 h 2067817"/>
                <a:gd name="connsiteX4" fmla="*/ 2265922 w 2594326"/>
                <a:gd name="connsiteY4" fmla="*/ 1830166 h 2067817"/>
                <a:gd name="connsiteX5" fmla="*/ 1359270 w 2594326"/>
                <a:gd name="connsiteY5" fmla="*/ 2067156 h 2067817"/>
                <a:gd name="connsiteX6" fmla="*/ 194235 w 2594326"/>
                <a:gd name="connsiteY6" fmla="*/ 1777779 h 2067817"/>
                <a:gd name="connsiteX7" fmla="*/ 116683 w 2594326"/>
                <a:gd name="connsiteY7" fmla="*/ 801823 h 2067817"/>
                <a:gd name="connsiteX0" fmla="*/ 64270 w 2541913"/>
                <a:gd name="connsiteY0" fmla="*/ 780019 h 2046013"/>
                <a:gd name="connsiteX1" fmla="*/ 546634 w 2541913"/>
                <a:gd name="connsiteY1" fmla="*/ 217688 h 2046013"/>
                <a:gd name="connsiteX2" fmla="*/ 1311619 w 2541913"/>
                <a:gd name="connsiteY2" fmla="*/ 462 h 2046013"/>
                <a:gd name="connsiteX3" fmla="*/ 2175409 w 2541913"/>
                <a:gd name="connsiteY3" fmla="*/ 265312 h 2046013"/>
                <a:gd name="connsiteX4" fmla="*/ 2539918 w 2541913"/>
                <a:gd name="connsiteY4" fmla="*/ 1037194 h 2046013"/>
                <a:gd name="connsiteX5" fmla="*/ 2213509 w 2541913"/>
                <a:gd name="connsiteY5" fmla="*/ 1808362 h 2046013"/>
                <a:gd name="connsiteX6" fmla="*/ 1306857 w 2541913"/>
                <a:gd name="connsiteY6" fmla="*/ 2045352 h 2046013"/>
                <a:gd name="connsiteX7" fmla="*/ 141822 w 2541913"/>
                <a:gd name="connsiteY7" fmla="*/ 1755975 h 2046013"/>
                <a:gd name="connsiteX8" fmla="*/ 64270 w 2541913"/>
                <a:gd name="connsiteY8" fmla="*/ 780019 h 2046013"/>
                <a:gd name="connsiteX0" fmla="*/ 64270 w 2541913"/>
                <a:gd name="connsiteY0" fmla="*/ 793407 h 2059401"/>
                <a:gd name="connsiteX1" fmla="*/ 546634 w 2541913"/>
                <a:gd name="connsiteY1" fmla="*/ 231076 h 2059401"/>
                <a:gd name="connsiteX2" fmla="*/ 1311619 w 2541913"/>
                <a:gd name="connsiteY2" fmla="*/ 13850 h 2059401"/>
                <a:gd name="connsiteX3" fmla="*/ 1756309 w 2541913"/>
                <a:gd name="connsiteY3" fmla="*/ 50101 h 2059401"/>
                <a:gd name="connsiteX4" fmla="*/ 2175409 w 2541913"/>
                <a:gd name="connsiteY4" fmla="*/ 278700 h 2059401"/>
                <a:gd name="connsiteX5" fmla="*/ 2539918 w 2541913"/>
                <a:gd name="connsiteY5" fmla="*/ 1050582 h 2059401"/>
                <a:gd name="connsiteX6" fmla="*/ 2213509 w 2541913"/>
                <a:gd name="connsiteY6" fmla="*/ 1821750 h 2059401"/>
                <a:gd name="connsiteX7" fmla="*/ 1306857 w 2541913"/>
                <a:gd name="connsiteY7" fmla="*/ 2058740 h 2059401"/>
                <a:gd name="connsiteX8" fmla="*/ 141822 w 2541913"/>
                <a:gd name="connsiteY8" fmla="*/ 1769363 h 2059401"/>
                <a:gd name="connsiteX9" fmla="*/ 64270 w 2541913"/>
                <a:gd name="connsiteY9" fmla="*/ 793407 h 2059401"/>
                <a:gd name="connsiteX0" fmla="*/ 64270 w 2541913"/>
                <a:gd name="connsiteY0" fmla="*/ 783312 h 2049306"/>
                <a:gd name="connsiteX1" fmla="*/ 546634 w 2541913"/>
                <a:gd name="connsiteY1" fmla="*/ 220981 h 2049306"/>
                <a:gd name="connsiteX2" fmla="*/ 1003834 w 2541913"/>
                <a:gd name="connsiteY2" fmla="*/ 25718 h 2049306"/>
                <a:gd name="connsiteX3" fmla="*/ 1311619 w 2541913"/>
                <a:gd name="connsiteY3" fmla="*/ 3755 h 2049306"/>
                <a:gd name="connsiteX4" fmla="*/ 1756309 w 2541913"/>
                <a:gd name="connsiteY4" fmla="*/ 40006 h 2049306"/>
                <a:gd name="connsiteX5" fmla="*/ 2175409 w 2541913"/>
                <a:gd name="connsiteY5" fmla="*/ 268605 h 2049306"/>
                <a:gd name="connsiteX6" fmla="*/ 2539918 w 2541913"/>
                <a:gd name="connsiteY6" fmla="*/ 1040487 h 2049306"/>
                <a:gd name="connsiteX7" fmla="*/ 2213509 w 2541913"/>
                <a:gd name="connsiteY7" fmla="*/ 1811655 h 2049306"/>
                <a:gd name="connsiteX8" fmla="*/ 1306857 w 2541913"/>
                <a:gd name="connsiteY8" fmla="*/ 2048645 h 2049306"/>
                <a:gd name="connsiteX9" fmla="*/ 141822 w 2541913"/>
                <a:gd name="connsiteY9" fmla="*/ 1759268 h 2049306"/>
                <a:gd name="connsiteX10" fmla="*/ 64270 w 2541913"/>
                <a:gd name="connsiteY10" fmla="*/ 783312 h 2049306"/>
                <a:gd name="connsiteX0" fmla="*/ 64270 w 2542128"/>
                <a:gd name="connsiteY0" fmla="*/ 783312 h 2049306"/>
                <a:gd name="connsiteX1" fmla="*/ 546634 w 2542128"/>
                <a:gd name="connsiteY1" fmla="*/ 220981 h 2049306"/>
                <a:gd name="connsiteX2" fmla="*/ 1003834 w 2542128"/>
                <a:gd name="connsiteY2" fmla="*/ 25718 h 2049306"/>
                <a:gd name="connsiteX3" fmla="*/ 1311619 w 2542128"/>
                <a:gd name="connsiteY3" fmla="*/ 3755 h 2049306"/>
                <a:gd name="connsiteX4" fmla="*/ 1756309 w 2542128"/>
                <a:gd name="connsiteY4" fmla="*/ 40006 h 2049306"/>
                <a:gd name="connsiteX5" fmla="*/ 2175409 w 2542128"/>
                <a:gd name="connsiteY5" fmla="*/ 268605 h 2049306"/>
                <a:gd name="connsiteX6" fmla="*/ 2370672 w 2542128"/>
                <a:gd name="connsiteY6" fmla="*/ 511492 h 2049306"/>
                <a:gd name="connsiteX7" fmla="*/ 2539918 w 2542128"/>
                <a:gd name="connsiteY7" fmla="*/ 1040487 h 2049306"/>
                <a:gd name="connsiteX8" fmla="*/ 2213509 w 2542128"/>
                <a:gd name="connsiteY8" fmla="*/ 1811655 h 2049306"/>
                <a:gd name="connsiteX9" fmla="*/ 1306857 w 2542128"/>
                <a:gd name="connsiteY9" fmla="*/ 2048645 h 2049306"/>
                <a:gd name="connsiteX10" fmla="*/ 141822 w 2542128"/>
                <a:gd name="connsiteY10" fmla="*/ 1759268 h 2049306"/>
                <a:gd name="connsiteX11" fmla="*/ 64270 w 2542128"/>
                <a:gd name="connsiteY11" fmla="*/ 783312 h 2049306"/>
                <a:gd name="connsiteX0" fmla="*/ 64270 w 2542128"/>
                <a:gd name="connsiteY0" fmla="*/ 799019 h 2065013"/>
                <a:gd name="connsiteX1" fmla="*/ 546634 w 2542128"/>
                <a:gd name="connsiteY1" fmla="*/ 236688 h 2065013"/>
                <a:gd name="connsiteX2" fmla="*/ 1003834 w 2542128"/>
                <a:gd name="connsiteY2" fmla="*/ 41425 h 2065013"/>
                <a:gd name="connsiteX3" fmla="*/ 1316382 w 2542128"/>
                <a:gd name="connsiteY3" fmla="*/ 412 h 2065013"/>
                <a:gd name="connsiteX4" fmla="*/ 1756309 w 2542128"/>
                <a:gd name="connsiteY4" fmla="*/ 55713 h 2065013"/>
                <a:gd name="connsiteX5" fmla="*/ 2175409 w 2542128"/>
                <a:gd name="connsiteY5" fmla="*/ 284312 h 2065013"/>
                <a:gd name="connsiteX6" fmla="*/ 2370672 w 2542128"/>
                <a:gd name="connsiteY6" fmla="*/ 527199 h 2065013"/>
                <a:gd name="connsiteX7" fmla="*/ 2539918 w 2542128"/>
                <a:gd name="connsiteY7" fmla="*/ 1056194 h 2065013"/>
                <a:gd name="connsiteX8" fmla="*/ 2213509 w 2542128"/>
                <a:gd name="connsiteY8" fmla="*/ 1827362 h 2065013"/>
                <a:gd name="connsiteX9" fmla="*/ 1306857 w 2542128"/>
                <a:gd name="connsiteY9" fmla="*/ 2064352 h 2065013"/>
                <a:gd name="connsiteX10" fmla="*/ 141822 w 2542128"/>
                <a:gd name="connsiteY10" fmla="*/ 1774975 h 2065013"/>
                <a:gd name="connsiteX11" fmla="*/ 64270 w 2542128"/>
                <a:gd name="connsiteY11" fmla="*/ 799019 h 2065013"/>
                <a:gd name="connsiteX0" fmla="*/ 64270 w 2541309"/>
                <a:gd name="connsiteY0" fmla="*/ 799019 h 2064717"/>
                <a:gd name="connsiteX1" fmla="*/ 546634 w 2541309"/>
                <a:gd name="connsiteY1" fmla="*/ 236688 h 2064717"/>
                <a:gd name="connsiteX2" fmla="*/ 1003834 w 2541309"/>
                <a:gd name="connsiteY2" fmla="*/ 41425 h 2064717"/>
                <a:gd name="connsiteX3" fmla="*/ 1316382 w 2541309"/>
                <a:gd name="connsiteY3" fmla="*/ 412 h 2064717"/>
                <a:gd name="connsiteX4" fmla="*/ 1756309 w 2541309"/>
                <a:gd name="connsiteY4" fmla="*/ 55713 h 2064717"/>
                <a:gd name="connsiteX5" fmla="*/ 2175409 w 2541309"/>
                <a:gd name="connsiteY5" fmla="*/ 284312 h 2064717"/>
                <a:gd name="connsiteX6" fmla="*/ 2370672 w 2541309"/>
                <a:gd name="connsiteY6" fmla="*/ 527199 h 2064717"/>
                <a:gd name="connsiteX7" fmla="*/ 2539918 w 2541309"/>
                <a:gd name="connsiteY7" fmla="*/ 1056194 h 2064717"/>
                <a:gd name="connsiteX8" fmla="*/ 2461158 w 2541309"/>
                <a:gd name="connsiteY8" fmla="*/ 1517800 h 2064717"/>
                <a:gd name="connsiteX9" fmla="*/ 2213509 w 2541309"/>
                <a:gd name="connsiteY9" fmla="*/ 1827362 h 2064717"/>
                <a:gd name="connsiteX10" fmla="*/ 1306857 w 2541309"/>
                <a:gd name="connsiteY10" fmla="*/ 2064352 h 2064717"/>
                <a:gd name="connsiteX11" fmla="*/ 141822 w 2541309"/>
                <a:gd name="connsiteY11" fmla="*/ 1774975 h 2064717"/>
                <a:gd name="connsiteX12" fmla="*/ 64270 w 2541309"/>
                <a:gd name="connsiteY12" fmla="*/ 799019 h 2064717"/>
                <a:gd name="connsiteX0" fmla="*/ 64270 w 2541309"/>
                <a:gd name="connsiteY0" fmla="*/ 799019 h 2087144"/>
                <a:gd name="connsiteX1" fmla="*/ 546634 w 2541309"/>
                <a:gd name="connsiteY1" fmla="*/ 236688 h 2087144"/>
                <a:gd name="connsiteX2" fmla="*/ 1003834 w 2541309"/>
                <a:gd name="connsiteY2" fmla="*/ 41425 h 2087144"/>
                <a:gd name="connsiteX3" fmla="*/ 1316382 w 2541309"/>
                <a:gd name="connsiteY3" fmla="*/ 412 h 2087144"/>
                <a:gd name="connsiteX4" fmla="*/ 1756309 w 2541309"/>
                <a:gd name="connsiteY4" fmla="*/ 55713 h 2087144"/>
                <a:gd name="connsiteX5" fmla="*/ 2175409 w 2541309"/>
                <a:gd name="connsiteY5" fmla="*/ 284312 h 2087144"/>
                <a:gd name="connsiteX6" fmla="*/ 2370672 w 2541309"/>
                <a:gd name="connsiteY6" fmla="*/ 527199 h 2087144"/>
                <a:gd name="connsiteX7" fmla="*/ 2539918 w 2541309"/>
                <a:gd name="connsiteY7" fmla="*/ 1056194 h 2087144"/>
                <a:gd name="connsiteX8" fmla="*/ 2461158 w 2541309"/>
                <a:gd name="connsiteY8" fmla="*/ 1517800 h 2087144"/>
                <a:gd name="connsiteX9" fmla="*/ 2213509 w 2541309"/>
                <a:gd name="connsiteY9" fmla="*/ 1827362 h 2087144"/>
                <a:gd name="connsiteX10" fmla="*/ 1799172 w 2541309"/>
                <a:gd name="connsiteY10" fmla="*/ 2041675 h 2087144"/>
                <a:gd name="connsiteX11" fmla="*/ 1306857 w 2541309"/>
                <a:gd name="connsiteY11" fmla="*/ 2064352 h 2087144"/>
                <a:gd name="connsiteX12" fmla="*/ 141822 w 2541309"/>
                <a:gd name="connsiteY12" fmla="*/ 1774975 h 2087144"/>
                <a:gd name="connsiteX13" fmla="*/ 64270 w 2541309"/>
                <a:gd name="connsiteY13" fmla="*/ 799019 h 2087144"/>
                <a:gd name="connsiteX0" fmla="*/ 64270 w 2541309"/>
                <a:gd name="connsiteY0" fmla="*/ 799019 h 2068554"/>
                <a:gd name="connsiteX1" fmla="*/ 546634 w 2541309"/>
                <a:gd name="connsiteY1" fmla="*/ 236688 h 2068554"/>
                <a:gd name="connsiteX2" fmla="*/ 1003834 w 2541309"/>
                <a:gd name="connsiteY2" fmla="*/ 41425 h 2068554"/>
                <a:gd name="connsiteX3" fmla="*/ 1316382 w 2541309"/>
                <a:gd name="connsiteY3" fmla="*/ 412 h 2068554"/>
                <a:gd name="connsiteX4" fmla="*/ 1756309 w 2541309"/>
                <a:gd name="connsiteY4" fmla="*/ 55713 h 2068554"/>
                <a:gd name="connsiteX5" fmla="*/ 2175409 w 2541309"/>
                <a:gd name="connsiteY5" fmla="*/ 284312 h 2068554"/>
                <a:gd name="connsiteX6" fmla="*/ 2370672 w 2541309"/>
                <a:gd name="connsiteY6" fmla="*/ 527199 h 2068554"/>
                <a:gd name="connsiteX7" fmla="*/ 2539918 w 2541309"/>
                <a:gd name="connsiteY7" fmla="*/ 1056194 h 2068554"/>
                <a:gd name="connsiteX8" fmla="*/ 2461158 w 2541309"/>
                <a:gd name="connsiteY8" fmla="*/ 1517800 h 2068554"/>
                <a:gd name="connsiteX9" fmla="*/ 2213509 w 2541309"/>
                <a:gd name="connsiteY9" fmla="*/ 1827362 h 2068554"/>
                <a:gd name="connsiteX10" fmla="*/ 1799172 w 2541309"/>
                <a:gd name="connsiteY10" fmla="*/ 2041675 h 2068554"/>
                <a:gd name="connsiteX11" fmla="*/ 1306857 w 2541309"/>
                <a:gd name="connsiteY11" fmla="*/ 2064352 h 2068554"/>
                <a:gd name="connsiteX12" fmla="*/ 841909 w 2541309"/>
                <a:gd name="connsiteY12" fmla="*/ 2032149 h 2068554"/>
                <a:gd name="connsiteX13" fmla="*/ 141822 w 2541309"/>
                <a:gd name="connsiteY13" fmla="*/ 1774975 h 2068554"/>
                <a:gd name="connsiteX14" fmla="*/ 64270 w 2541309"/>
                <a:gd name="connsiteY14" fmla="*/ 799019 h 2068554"/>
                <a:gd name="connsiteX0" fmla="*/ 64270 w 2541309"/>
                <a:gd name="connsiteY0" fmla="*/ 799019 h 2083689"/>
                <a:gd name="connsiteX1" fmla="*/ 546634 w 2541309"/>
                <a:gd name="connsiteY1" fmla="*/ 236688 h 2083689"/>
                <a:gd name="connsiteX2" fmla="*/ 1003834 w 2541309"/>
                <a:gd name="connsiteY2" fmla="*/ 41425 h 2083689"/>
                <a:gd name="connsiteX3" fmla="*/ 1316382 w 2541309"/>
                <a:gd name="connsiteY3" fmla="*/ 412 h 2083689"/>
                <a:gd name="connsiteX4" fmla="*/ 1756309 w 2541309"/>
                <a:gd name="connsiteY4" fmla="*/ 55713 h 2083689"/>
                <a:gd name="connsiteX5" fmla="*/ 2175409 w 2541309"/>
                <a:gd name="connsiteY5" fmla="*/ 284312 h 2083689"/>
                <a:gd name="connsiteX6" fmla="*/ 2370672 w 2541309"/>
                <a:gd name="connsiteY6" fmla="*/ 527199 h 2083689"/>
                <a:gd name="connsiteX7" fmla="*/ 2539918 w 2541309"/>
                <a:gd name="connsiteY7" fmla="*/ 1056194 h 2083689"/>
                <a:gd name="connsiteX8" fmla="*/ 2461158 w 2541309"/>
                <a:gd name="connsiteY8" fmla="*/ 1517800 h 2083689"/>
                <a:gd name="connsiteX9" fmla="*/ 2213509 w 2541309"/>
                <a:gd name="connsiteY9" fmla="*/ 1827362 h 2083689"/>
                <a:gd name="connsiteX10" fmla="*/ 1799172 w 2541309"/>
                <a:gd name="connsiteY10" fmla="*/ 2041675 h 2083689"/>
                <a:gd name="connsiteX11" fmla="*/ 1321145 w 2541309"/>
                <a:gd name="connsiteY11" fmla="*/ 2083402 h 2083689"/>
                <a:gd name="connsiteX12" fmla="*/ 841909 w 2541309"/>
                <a:gd name="connsiteY12" fmla="*/ 2032149 h 2083689"/>
                <a:gd name="connsiteX13" fmla="*/ 141822 w 2541309"/>
                <a:gd name="connsiteY13" fmla="*/ 1774975 h 2083689"/>
                <a:gd name="connsiteX14" fmla="*/ 64270 w 2541309"/>
                <a:gd name="connsiteY14" fmla="*/ 799019 h 2083689"/>
                <a:gd name="connsiteX0" fmla="*/ 64270 w 2541309"/>
                <a:gd name="connsiteY0" fmla="*/ 799019 h 2083689"/>
                <a:gd name="connsiteX1" fmla="*/ 546634 w 2541309"/>
                <a:gd name="connsiteY1" fmla="*/ 236688 h 2083689"/>
                <a:gd name="connsiteX2" fmla="*/ 1003834 w 2541309"/>
                <a:gd name="connsiteY2" fmla="*/ 41425 h 2083689"/>
                <a:gd name="connsiteX3" fmla="*/ 1316382 w 2541309"/>
                <a:gd name="connsiteY3" fmla="*/ 412 h 2083689"/>
                <a:gd name="connsiteX4" fmla="*/ 1756309 w 2541309"/>
                <a:gd name="connsiteY4" fmla="*/ 55713 h 2083689"/>
                <a:gd name="connsiteX5" fmla="*/ 2175409 w 2541309"/>
                <a:gd name="connsiteY5" fmla="*/ 284312 h 2083689"/>
                <a:gd name="connsiteX6" fmla="*/ 2370672 w 2541309"/>
                <a:gd name="connsiteY6" fmla="*/ 527199 h 2083689"/>
                <a:gd name="connsiteX7" fmla="*/ 2539918 w 2541309"/>
                <a:gd name="connsiteY7" fmla="*/ 1056194 h 2083689"/>
                <a:gd name="connsiteX8" fmla="*/ 2461158 w 2541309"/>
                <a:gd name="connsiteY8" fmla="*/ 1517800 h 2083689"/>
                <a:gd name="connsiteX9" fmla="*/ 2213509 w 2541309"/>
                <a:gd name="connsiteY9" fmla="*/ 1827362 h 2083689"/>
                <a:gd name="connsiteX10" fmla="*/ 1799172 w 2541309"/>
                <a:gd name="connsiteY10" fmla="*/ 2041675 h 2083689"/>
                <a:gd name="connsiteX11" fmla="*/ 1321145 w 2541309"/>
                <a:gd name="connsiteY11" fmla="*/ 2083402 h 2083689"/>
                <a:gd name="connsiteX12" fmla="*/ 841909 w 2541309"/>
                <a:gd name="connsiteY12" fmla="*/ 2032149 h 2083689"/>
                <a:gd name="connsiteX13" fmla="*/ 460909 w 2541309"/>
                <a:gd name="connsiteY13" fmla="*/ 1860699 h 2083689"/>
                <a:gd name="connsiteX14" fmla="*/ 141822 w 2541309"/>
                <a:gd name="connsiteY14" fmla="*/ 1774975 h 2083689"/>
                <a:gd name="connsiteX15" fmla="*/ 64270 w 2541309"/>
                <a:gd name="connsiteY15" fmla="*/ 799019 h 2083689"/>
                <a:gd name="connsiteX0" fmla="*/ 64270 w 2541309"/>
                <a:gd name="connsiteY0" fmla="*/ 799019 h 2086216"/>
                <a:gd name="connsiteX1" fmla="*/ 546634 w 2541309"/>
                <a:gd name="connsiteY1" fmla="*/ 236688 h 2086216"/>
                <a:gd name="connsiteX2" fmla="*/ 1003834 w 2541309"/>
                <a:gd name="connsiteY2" fmla="*/ 41425 h 2086216"/>
                <a:gd name="connsiteX3" fmla="*/ 1316382 w 2541309"/>
                <a:gd name="connsiteY3" fmla="*/ 412 h 2086216"/>
                <a:gd name="connsiteX4" fmla="*/ 1756309 w 2541309"/>
                <a:gd name="connsiteY4" fmla="*/ 55713 h 2086216"/>
                <a:gd name="connsiteX5" fmla="*/ 2175409 w 2541309"/>
                <a:gd name="connsiteY5" fmla="*/ 284312 h 2086216"/>
                <a:gd name="connsiteX6" fmla="*/ 2370672 w 2541309"/>
                <a:gd name="connsiteY6" fmla="*/ 527199 h 2086216"/>
                <a:gd name="connsiteX7" fmla="*/ 2539918 w 2541309"/>
                <a:gd name="connsiteY7" fmla="*/ 1056194 h 2086216"/>
                <a:gd name="connsiteX8" fmla="*/ 2461158 w 2541309"/>
                <a:gd name="connsiteY8" fmla="*/ 1517800 h 2086216"/>
                <a:gd name="connsiteX9" fmla="*/ 2213509 w 2541309"/>
                <a:gd name="connsiteY9" fmla="*/ 1827362 h 2086216"/>
                <a:gd name="connsiteX10" fmla="*/ 1799172 w 2541309"/>
                <a:gd name="connsiteY10" fmla="*/ 2041675 h 2086216"/>
                <a:gd name="connsiteX11" fmla="*/ 1321145 w 2541309"/>
                <a:gd name="connsiteY11" fmla="*/ 2083402 h 2086216"/>
                <a:gd name="connsiteX12" fmla="*/ 851434 w 2541309"/>
                <a:gd name="connsiteY12" fmla="*/ 1989286 h 2086216"/>
                <a:gd name="connsiteX13" fmla="*/ 460909 w 2541309"/>
                <a:gd name="connsiteY13" fmla="*/ 1860699 h 2086216"/>
                <a:gd name="connsiteX14" fmla="*/ 141822 w 2541309"/>
                <a:gd name="connsiteY14" fmla="*/ 1774975 h 2086216"/>
                <a:gd name="connsiteX15" fmla="*/ 64270 w 2541309"/>
                <a:gd name="connsiteY15" fmla="*/ 799019 h 2086216"/>
                <a:gd name="connsiteX0" fmla="*/ 64270 w 2541309"/>
                <a:gd name="connsiteY0" fmla="*/ 799019 h 2066375"/>
                <a:gd name="connsiteX1" fmla="*/ 546634 w 2541309"/>
                <a:gd name="connsiteY1" fmla="*/ 236688 h 2066375"/>
                <a:gd name="connsiteX2" fmla="*/ 1003834 w 2541309"/>
                <a:gd name="connsiteY2" fmla="*/ 41425 h 2066375"/>
                <a:gd name="connsiteX3" fmla="*/ 1316382 w 2541309"/>
                <a:gd name="connsiteY3" fmla="*/ 412 h 2066375"/>
                <a:gd name="connsiteX4" fmla="*/ 1756309 w 2541309"/>
                <a:gd name="connsiteY4" fmla="*/ 55713 h 2066375"/>
                <a:gd name="connsiteX5" fmla="*/ 2175409 w 2541309"/>
                <a:gd name="connsiteY5" fmla="*/ 284312 h 2066375"/>
                <a:gd name="connsiteX6" fmla="*/ 2370672 w 2541309"/>
                <a:gd name="connsiteY6" fmla="*/ 527199 h 2066375"/>
                <a:gd name="connsiteX7" fmla="*/ 2539918 w 2541309"/>
                <a:gd name="connsiteY7" fmla="*/ 1056194 h 2066375"/>
                <a:gd name="connsiteX8" fmla="*/ 2461158 w 2541309"/>
                <a:gd name="connsiteY8" fmla="*/ 1517800 h 2066375"/>
                <a:gd name="connsiteX9" fmla="*/ 2213509 w 2541309"/>
                <a:gd name="connsiteY9" fmla="*/ 1827362 h 2066375"/>
                <a:gd name="connsiteX10" fmla="*/ 1799172 w 2541309"/>
                <a:gd name="connsiteY10" fmla="*/ 2041675 h 2066375"/>
                <a:gd name="connsiteX11" fmla="*/ 1321145 w 2541309"/>
                <a:gd name="connsiteY11" fmla="*/ 2054827 h 2066375"/>
                <a:gd name="connsiteX12" fmla="*/ 851434 w 2541309"/>
                <a:gd name="connsiteY12" fmla="*/ 1989286 h 2066375"/>
                <a:gd name="connsiteX13" fmla="*/ 460909 w 2541309"/>
                <a:gd name="connsiteY13" fmla="*/ 1860699 h 2066375"/>
                <a:gd name="connsiteX14" fmla="*/ 141822 w 2541309"/>
                <a:gd name="connsiteY14" fmla="*/ 1774975 h 2066375"/>
                <a:gd name="connsiteX15" fmla="*/ 64270 w 2541309"/>
                <a:gd name="connsiteY15" fmla="*/ 799019 h 2066375"/>
                <a:gd name="connsiteX0" fmla="*/ 64270 w 2541309"/>
                <a:gd name="connsiteY0" fmla="*/ 799019 h 2055081"/>
                <a:gd name="connsiteX1" fmla="*/ 546634 w 2541309"/>
                <a:gd name="connsiteY1" fmla="*/ 236688 h 2055081"/>
                <a:gd name="connsiteX2" fmla="*/ 1003834 w 2541309"/>
                <a:gd name="connsiteY2" fmla="*/ 41425 h 2055081"/>
                <a:gd name="connsiteX3" fmla="*/ 1316382 w 2541309"/>
                <a:gd name="connsiteY3" fmla="*/ 412 h 2055081"/>
                <a:gd name="connsiteX4" fmla="*/ 1756309 w 2541309"/>
                <a:gd name="connsiteY4" fmla="*/ 55713 h 2055081"/>
                <a:gd name="connsiteX5" fmla="*/ 2175409 w 2541309"/>
                <a:gd name="connsiteY5" fmla="*/ 284312 h 2055081"/>
                <a:gd name="connsiteX6" fmla="*/ 2370672 w 2541309"/>
                <a:gd name="connsiteY6" fmla="*/ 527199 h 2055081"/>
                <a:gd name="connsiteX7" fmla="*/ 2539918 w 2541309"/>
                <a:gd name="connsiteY7" fmla="*/ 1056194 h 2055081"/>
                <a:gd name="connsiteX8" fmla="*/ 2461158 w 2541309"/>
                <a:gd name="connsiteY8" fmla="*/ 1517800 h 2055081"/>
                <a:gd name="connsiteX9" fmla="*/ 2213509 w 2541309"/>
                <a:gd name="connsiteY9" fmla="*/ 1827362 h 2055081"/>
                <a:gd name="connsiteX10" fmla="*/ 1799172 w 2541309"/>
                <a:gd name="connsiteY10" fmla="*/ 2003575 h 2055081"/>
                <a:gd name="connsiteX11" fmla="*/ 1321145 w 2541309"/>
                <a:gd name="connsiteY11" fmla="*/ 2054827 h 2055081"/>
                <a:gd name="connsiteX12" fmla="*/ 851434 w 2541309"/>
                <a:gd name="connsiteY12" fmla="*/ 1989286 h 2055081"/>
                <a:gd name="connsiteX13" fmla="*/ 460909 w 2541309"/>
                <a:gd name="connsiteY13" fmla="*/ 1860699 h 2055081"/>
                <a:gd name="connsiteX14" fmla="*/ 141822 w 2541309"/>
                <a:gd name="connsiteY14" fmla="*/ 1774975 h 2055081"/>
                <a:gd name="connsiteX15" fmla="*/ 64270 w 2541309"/>
                <a:gd name="connsiteY15" fmla="*/ 799019 h 2055081"/>
                <a:gd name="connsiteX0" fmla="*/ 64270 w 2541309"/>
                <a:gd name="connsiteY0" fmla="*/ 799019 h 2055081"/>
                <a:gd name="connsiteX1" fmla="*/ 546634 w 2541309"/>
                <a:gd name="connsiteY1" fmla="*/ 236688 h 2055081"/>
                <a:gd name="connsiteX2" fmla="*/ 1003834 w 2541309"/>
                <a:gd name="connsiteY2" fmla="*/ 41425 h 2055081"/>
                <a:gd name="connsiteX3" fmla="*/ 1316382 w 2541309"/>
                <a:gd name="connsiteY3" fmla="*/ 412 h 2055081"/>
                <a:gd name="connsiteX4" fmla="*/ 1756309 w 2541309"/>
                <a:gd name="connsiteY4" fmla="*/ 55713 h 2055081"/>
                <a:gd name="connsiteX5" fmla="*/ 2175409 w 2541309"/>
                <a:gd name="connsiteY5" fmla="*/ 284312 h 2055081"/>
                <a:gd name="connsiteX6" fmla="*/ 2370672 w 2541309"/>
                <a:gd name="connsiteY6" fmla="*/ 527199 h 2055081"/>
                <a:gd name="connsiteX7" fmla="*/ 2539918 w 2541309"/>
                <a:gd name="connsiteY7" fmla="*/ 1056194 h 2055081"/>
                <a:gd name="connsiteX8" fmla="*/ 2461158 w 2541309"/>
                <a:gd name="connsiteY8" fmla="*/ 1517800 h 2055081"/>
                <a:gd name="connsiteX9" fmla="*/ 2213509 w 2541309"/>
                <a:gd name="connsiteY9" fmla="*/ 1827362 h 2055081"/>
                <a:gd name="connsiteX10" fmla="*/ 1799172 w 2541309"/>
                <a:gd name="connsiteY10" fmla="*/ 2003575 h 2055081"/>
                <a:gd name="connsiteX11" fmla="*/ 1321145 w 2541309"/>
                <a:gd name="connsiteY11" fmla="*/ 2054827 h 2055081"/>
                <a:gd name="connsiteX12" fmla="*/ 851434 w 2541309"/>
                <a:gd name="connsiteY12" fmla="*/ 1989286 h 2055081"/>
                <a:gd name="connsiteX13" fmla="*/ 460909 w 2541309"/>
                <a:gd name="connsiteY13" fmla="*/ 1860699 h 2055081"/>
                <a:gd name="connsiteX14" fmla="*/ 227547 w 2541309"/>
                <a:gd name="connsiteY14" fmla="*/ 1760687 h 2055081"/>
                <a:gd name="connsiteX15" fmla="*/ 141822 w 2541309"/>
                <a:gd name="connsiteY15" fmla="*/ 1774975 h 2055081"/>
                <a:gd name="connsiteX16" fmla="*/ 64270 w 2541309"/>
                <a:gd name="connsiteY16" fmla="*/ 799019 h 2055081"/>
                <a:gd name="connsiteX0" fmla="*/ 64270 w 2541309"/>
                <a:gd name="connsiteY0" fmla="*/ 799019 h 2055081"/>
                <a:gd name="connsiteX1" fmla="*/ 546634 w 2541309"/>
                <a:gd name="connsiteY1" fmla="*/ 236688 h 2055081"/>
                <a:gd name="connsiteX2" fmla="*/ 1003834 w 2541309"/>
                <a:gd name="connsiteY2" fmla="*/ 41425 h 2055081"/>
                <a:gd name="connsiteX3" fmla="*/ 1316382 w 2541309"/>
                <a:gd name="connsiteY3" fmla="*/ 412 h 2055081"/>
                <a:gd name="connsiteX4" fmla="*/ 1756309 w 2541309"/>
                <a:gd name="connsiteY4" fmla="*/ 55713 h 2055081"/>
                <a:gd name="connsiteX5" fmla="*/ 2175409 w 2541309"/>
                <a:gd name="connsiteY5" fmla="*/ 284312 h 2055081"/>
                <a:gd name="connsiteX6" fmla="*/ 2370672 w 2541309"/>
                <a:gd name="connsiteY6" fmla="*/ 527199 h 2055081"/>
                <a:gd name="connsiteX7" fmla="*/ 2539918 w 2541309"/>
                <a:gd name="connsiteY7" fmla="*/ 1056194 h 2055081"/>
                <a:gd name="connsiteX8" fmla="*/ 2461158 w 2541309"/>
                <a:gd name="connsiteY8" fmla="*/ 1517800 h 2055081"/>
                <a:gd name="connsiteX9" fmla="*/ 2213509 w 2541309"/>
                <a:gd name="connsiteY9" fmla="*/ 1827362 h 2055081"/>
                <a:gd name="connsiteX10" fmla="*/ 1799172 w 2541309"/>
                <a:gd name="connsiteY10" fmla="*/ 2003575 h 2055081"/>
                <a:gd name="connsiteX11" fmla="*/ 1321145 w 2541309"/>
                <a:gd name="connsiteY11" fmla="*/ 2054827 h 2055081"/>
                <a:gd name="connsiteX12" fmla="*/ 851434 w 2541309"/>
                <a:gd name="connsiteY12" fmla="*/ 1989286 h 2055081"/>
                <a:gd name="connsiteX13" fmla="*/ 475197 w 2541309"/>
                <a:gd name="connsiteY13" fmla="*/ 1841649 h 2055081"/>
                <a:gd name="connsiteX14" fmla="*/ 227547 w 2541309"/>
                <a:gd name="connsiteY14" fmla="*/ 1760687 h 2055081"/>
                <a:gd name="connsiteX15" fmla="*/ 141822 w 2541309"/>
                <a:gd name="connsiteY15" fmla="*/ 1774975 h 2055081"/>
                <a:gd name="connsiteX16" fmla="*/ 64270 w 2541309"/>
                <a:gd name="connsiteY16" fmla="*/ 799019 h 2055081"/>
                <a:gd name="connsiteX0" fmla="*/ 64270 w 2541309"/>
                <a:gd name="connsiteY0" fmla="*/ 799019 h 2055081"/>
                <a:gd name="connsiteX1" fmla="*/ 546634 w 2541309"/>
                <a:gd name="connsiteY1" fmla="*/ 236688 h 2055081"/>
                <a:gd name="connsiteX2" fmla="*/ 1003834 w 2541309"/>
                <a:gd name="connsiteY2" fmla="*/ 41425 h 2055081"/>
                <a:gd name="connsiteX3" fmla="*/ 1316382 w 2541309"/>
                <a:gd name="connsiteY3" fmla="*/ 412 h 2055081"/>
                <a:gd name="connsiteX4" fmla="*/ 1756309 w 2541309"/>
                <a:gd name="connsiteY4" fmla="*/ 55713 h 2055081"/>
                <a:gd name="connsiteX5" fmla="*/ 2175409 w 2541309"/>
                <a:gd name="connsiteY5" fmla="*/ 284312 h 2055081"/>
                <a:gd name="connsiteX6" fmla="*/ 2370672 w 2541309"/>
                <a:gd name="connsiteY6" fmla="*/ 527199 h 2055081"/>
                <a:gd name="connsiteX7" fmla="*/ 2539918 w 2541309"/>
                <a:gd name="connsiteY7" fmla="*/ 1056194 h 2055081"/>
                <a:gd name="connsiteX8" fmla="*/ 2461158 w 2541309"/>
                <a:gd name="connsiteY8" fmla="*/ 1517800 h 2055081"/>
                <a:gd name="connsiteX9" fmla="*/ 2213509 w 2541309"/>
                <a:gd name="connsiteY9" fmla="*/ 1827362 h 2055081"/>
                <a:gd name="connsiteX10" fmla="*/ 1799172 w 2541309"/>
                <a:gd name="connsiteY10" fmla="*/ 2003575 h 2055081"/>
                <a:gd name="connsiteX11" fmla="*/ 1321145 w 2541309"/>
                <a:gd name="connsiteY11" fmla="*/ 2054827 h 2055081"/>
                <a:gd name="connsiteX12" fmla="*/ 851434 w 2541309"/>
                <a:gd name="connsiteY12" fmla="*/ 1989286 h 2055081"/>
                <a:gd name="connsiteX13" fmla="*/ 475197 w 2541309"/>
                <a:gd name="connsiteY13" fmla="*/ 1841649 h 2055081"/>
                <a:gd name="connsiteX14" fmla="*/ 227547 w 2541309"/>
                <a:gd name="connsiteY14" fmla="*/ 1760687 h 2055081"/>
                <a:gd name="connsiteX15" fmla="*/ 141822 w 2541309"/>
                <a:gd name="connsiteY15" fmla="*/ 1774975 h 2055081"/>
                <a:gd name="connsiteX16" fmla="*/ 64270 w 2541309"/>
                <a:gd name="connsiteY16" fmla="*/ 799019 h 2055081"/>
                <a:gd name="connsiteX0" fmla="*/ 179429 w 2656468"/>
                <a:gd name="connsiteY0" fmla="*/ 799019 h 2055081"/>
                <a:gd name="connsiteX1" fmla="*/ 661793 w 2656468"/>
                <a:gd name="connsiteY1" fmla="*/ 236688 h 2055081"/>
                <a:gd name="connsiteX2" fmla="*/ 1118993 w 2656468"/>
                <a:gd name="connsiteY2" fmla="*/ 41425 h 2055081"/>
                <a:gd name="connsiteX3" fmla="*/ 1431541 w 2656468"/>
                <a:gd name="connsiteY3" fmla="*/ 412 h 2055081"/>
                <a:gd name="connsiteX4" fmla="*/ 1871468 w 2656468"/>
                <a:gd name="connsiteY4" fmla="*/ 55713 h 2055081"/>
                <a:gd name="connsiteX5" fmla="*/ 2290568 w 2656468"/>
                <a:gd name="connsiteY5" fmla="*/ 284312 h 2055081"/>
                <a:gd name="connsiteX6" fmla="*/ 2485831 w 2656468"/>
                <a:gd name="connsiteY6" fmla="*/ 527199 h 2055081"/>
                <a:gd name="connsiteX7" fmla="*/ 2655077 w 2656468"/>
                <a:gd name="connsiteY7" fmla="*/ 1056194 h 2055081"/>
                <a:gd name="connsiteX8" fmla="*/ 2576317 w 2656468"/>
                <a:gd name="connsiteY8" fmla="*/ 1517800 h 2055081"/>
                <a:gd name="connsiteX9" fmla="*/ 2328668 w 2656468"/>
                <a:gd name="connsiteY9" fmla="*/ 1827362 h 2055081"/>
                <a:gd name="connsiteX10" fmla="*/ 1914331 w 2656468"/>
                <a:gd name="connsiteY10" fmla="*/ 2003575 h 2055081"/>
                <a:gd name="connsiteX11" fmla="*/ 1436304 w 2656468"/>
                <a:gd name="connsiteY11" fmla="*/ 2054827 h 2055081"/>
                <a:gd name="connsiteX12" fmla="*/ 966593 w 2656468"/>
                <a:gd name="connsiteY12" fmla="*/ 1989286 h 2055081"/>
                <a:gd name="connsiteX13" fmla="*/ 590356 w 2656468"/>
                <a:gd name="connsiteY13" fmla="*/ 1841649 h 2055081"/>
                <a:gd name="connsiteX14" fmla="*/ 342706 w 2656468"/>
                <a:gd name="connsiteY14" fmla="*/ 1760687 h 2055081"/>
                <a:gd name="connsiteX15" fmla="*/ 90294 w 2656468"/>
                <a:gd name="connsiteY15" fmla="*/ 1884513 h 2055081"/>
                <a:gd name="connsiteX16" fmla="*/ 179429 w 2656468"/>
                <a:gd name="connsiteY16" fmla="*/ 799019 h 2055081"/>
                <a:gd name="connsiteX0" fmla="*/ 179429 w 2656468"/>
                <a:gd name="connsiteY0" fmla="*/ 799019 h 2055081"/>
                <a:gd name="connsiteX1" fmla="*/ 661793 w 2656468"/>
                <a:gd name="connsiteY1" fmla="*/ 236688 h 2055081"/>
                <a:gd name="connsiteX2" fmla="*/ 1118993 w 2656468"/>
                <a:gd name="connsiteY2" fmla="*/ 41425 h 2055081"/>
                <a:gd name="connsiteX3" fmla="*/ 1431541 w 2656468"/>
                <a:gd name="connsiteY3" fmla="*/ 412 h 2055081"/>
                <a:gd name="connsiteX4" fmla="*/ 1871468 w 2656468"/>
                <a:gd name="connsiteY4" fmla="*/ 55713 h 2055081"/>
                <a:gd name="connsiteX5" fmla="*/ 2290568 w 2656468"/>
                <a:gd name="connsiteY5" fmla="*/ 284312 h 2055081"/>
                <a:gd name="connsiteX6" fmla="*/ 2485831 w 2656468"/>
                <a:gd name="connsiteY6" fmla="*/ 527199 h 2055081"/>
                <a:gd name="connsiteX7" fmla="*/ 2655077 w 2656468"/>
                <a:gd name="connsiteY7" fmla="*/ 1056194 h 2055081"/>
                <a:gd name="connsiteX8" fmla="*/ 2576317 w 2656468"/>
                <a:gd name="connsiteY8" fmla="*/ 1517800 h 2055081"/>
                <a:gd name="connsiteX9" fmla="*/ 2328668 w 2656468"/>
                <a:gd name="connsiteY9" fmla="*/ 1827362 h 2055081"/>
                <a:gd name="connsiteX10" fmla="*/ 1914331 w 2656468"/>
                <a:gd name="connsiteY10" fmla="*/ 2003575 h 2055081"/>
                <a:gd name="connsiteX11" fmla="*/ 1436304 w 2656468"/>
                <a:gd name="connsiteY11" fmla="*/ 2054827 h 2055081"/>
                <a:gd name="connsiteX12" fmla="*/ 966593 w 2656468"/>
                <a:gd name="connsiteY12" fmla="*/ 1989286 h 2055081"/>
                <a:gd name="connsiteX13" fmla="*/ 590356 w 2656468"/>
                <a:gd name="connsiteY13" fmla="*/ 1841649 h 2055081"/>
                <a:gd name="connsiteX14" fmla="*/ 342706 w 2656468"/>
                <a:gd name="connsiteY14" fmla="*/ 1760687 h 2055081"/>
                <a:gd name="connsiteX15" fmla="*/ 195068 w 2656468"/>
                <a:gd name="connsiteY15" fmla="*/ 1779737 h 2055081"/>
                <a:gd name="connsiteX16" fmla="*/ 90294 w 2656468"/>
                <a:gd name="connsiteY16" fmla="*/ 1884513 h 2055081"/>
                <a:gd name="connsiteX17" fmla="*/ 179429 w 2656468"/>
                <a:gd name="connsiteY17" fmla="*/ 799019 h 2055081"/>
                <a:gd name="connsiteX0" fmla="*/ 145116 w 2622155"/>
                <a:gd name="connsiteY0" fmla="*/ 799019 h 2055081"/>
                <a:gd name="connsiteX1" fmla="*/ 627480 w 2622155"/>
                <a:gd name="connsiteY1" fmla="*/ 236688 h 2055081"/>
                <a:gd name="connsiteX2" fmla="*/ 1084680 w 2622155"/>
                <a:gd name="connsiteY2" fmla="*/ 41425 h 2055081"/>
                <a:gd name="connsiteX3" fmla="*/ 1397228 w 2622155"/>
                <a:gd name="connsiteY3" fmla="*/ 412 h 2055081"/>
                <a:gd name="connsiteX4" fmla="*/ 1837155 w 2622155"/>
                <a:gd name="connsiteY4" fmla="*/ 55713 h 2055081"/>
                <a:gd name="connsiteX5" fmla="*/ 2256255 w 2622155"/>
                <a:gd name="connsiteY5" fmla="*/ 284312 h 2055081"/>
                <a:gd name="connsiteX6" fmla="*/ 2451518 w 2622155"/>
                <a:gd name="connsiteY6" fmla="*/ 527199 h 2055081"/>
                <a:gd name="connsiteX7" fmla="*/ 2620764 w 2622155"/>
                <a:gd name="connsiteY7" fmla="*/ 1056194 h 2055081"/>
                <a:gd name="connsiteX8" fmla="*/ 2542004 w 2622155"/>
                <a:gd name="connsiteY8" fmla="*/ 1517800 h 2055081"/>
                <a:gd name="connsiteX9" fmla="*/ 2294355 w 2622155"/>
                <a:gd name="connsiteY9" fmla="*/ 1827362 h 2055081"/>
                <a:gd name="connsiteX10" fmla="*/ 1880018 w 2622155"/>
                <a:gd name="connsiteY10" fmla="*/ 2003575 h 2055081"/>
                <a:gd name="connsiteX11" fmla="*/ 1401991 w 2622155"/>
                <a:gd name="connsiteY11" fmla="*/ 2054827 h 2055081"/>
                <a:gd name="connsiteX12" fmla="*/ 932280 w 2622155"/>
                <a:gd name="connsiteY12" fmla="*/ 1989286 h 2055081"/>
                <a:gd name="connsiteX13" fmla="*/ 556043 w 2622155"/>
                <a:gd name="connsiteY13" fmla="*/ 1841649 h 2055081"/>
                <a:gd name="connsiteX14" fmla="*/ 308393 w 2622155"/>
                <a:gd name="connsiteY14" fmla="*/ 1760687 h 2055081"/>
                <a:gd name="connsiteX15" fmla="*/ 160755 w 2622155"/>
                <a:gd name="connsiteY15" fmla="*/ 1779737 h 2055081"/>
                <a:gd name="connsiteX16" fmla="*/ 55981 w 2622155"/>
                <a:gd name="connsiteY16" fmla="*/ 1884513 h 2055081"/>
                <a:gd name="connsiteX17" fmla="*/ 3593 w 2622155"/>
                <a:gd name="connsiteY17" fmla="*/ 1598762 h 2055081"/>
                <a:gd name="connsiteX18" fmla="*/ 145116 w 2622155"/>
                <a:gd name="connsiteY18" fmla="*/ 799019 h 2055081"/>
                <a:gd name="connsiteX0" fmla="*/ 145116 w 2622155"/>
                <a:gd name="connsiteY0" fmla="*/ 799019 h 2055081"/>
                <a:gd name="connsiteX1" fmla="*/ 627480 w 2622155"/>
                <a:gd name="connsiteY1" fmla="*/ 236688 h 2055081"/>
                <a:gd name="connsiteX2" fmla="*/ 1084680 w 2622155"/>
                <a:gd name="connsiteY2" fmla="*/ 41425 h 2055081"/>
                <a:gd name="connsiteX3" fmla="*/ 1397228 w 2622155"/>
                <a:gd name="connsiteY3" fmla="*/ 412 h 2055081"/>
                <a:gd name="connsiteX4" fmla="*/ 1837155 w 2622155"/>
                <a:gd name="connsiteY4" fmla="*/ 55713 h 2055081"/>
                <a:gd name="connsiteX5" fmla="*/ 2256255 w 2622155"/>
                <a:gd name="connsiteY5" fmla="*/ 284312 h 2055081"/>
                <a:gd name="connsiteX6" fmla="*/ 2356268 w 2622155"/>
                <a:gd name="connsiteY6" fmla="*/ 398612 h 2055081"/>
                <a:gd name="connsiteX7" fmla="*/ 2451518 w 2622155"/>
                <a:gd name="connsiteY7" fmla="*/ 527199 h 2055081"/>
                <a:gd name="connsiteX8" fmla="*/ 2620764 w 2622155"/>
                <a:gd name="connsiteY8" fmla="*/ 1056194 h 2055081"/>
                <a:gd name="connsiteX9" fmla="*/ 2542004 w 2622155"/>
                <a:gd name="connsiteY9" fmla="*/ 1517800 h 2055081"/>
                <a:gd name="connsiteX10" fmla="*/ 2294355 w 2622155"/>
                <a:gd name="connsiteY10" fmla="*/ 1827362 h 2055081"/>
                <a:gd name="connsiteX11" fmla="*/ 1880018 w 2622155"/>
                <a:gd name="connsiteY11" fmla="*/ 2003575 h 2055081"/>
                <a:gd name="connsiteX12" fmla="*/ 1401991 w 2622155"/>
                <a:gd name="connsiteY12" fmla="*/ 2054827 h 2055081"/>
                <a:gd name="connsiteX13" fmla="*/ 932280 w 2622155"/>
                <a:gd name="connsiteY13" fmla="*/ 1989286 h 2055081"/>
                <a:gd name="connsiteX14" fmla="*/ 556043 w 2622155"/>
                <a:gd name="connsiteY14" fmla="*/ 1841649 h 2055081"/>
                <a:gd name="connsiteX15" fmla="*/ 308393 w 2622155"/>
                <a:gd name="connsiteY15" fmla="*/ 1760687 h 2055081"/>
                <a:gd name="connsiteX16" fmla="*/ 160755 w 2622155"/>
                <a:gd name="connsiteY16" fmla="*/ 1779737 h 2055081"/>
                <a:gd name="connsiteX17" fmla="*/ 55981 w 2622155"/>
                <a:gd name="connsiteY17" fmla="*/ 1884513 h 2055081"/>
                <a:gd name="connsiteX18" fmla="*/ 3593 w 2622155"/>
                <a:gd name="connsiteY18" fmla="*/ 1598762 h 2055081"/>
                <a:gd name="connsiteX19" fmla="*/ 145116 w 2622155"/>
                <a:gd name="connsiteY19" fmla="*/ 799019 h 2055081"/>
                <a:gd name="connsiteX0" fmla="*/ 145116 w 2591755"/>
                <a:gd name="connsiteY0" fmla="*/ 799019 h 2055081"/>
                <a:gd name="connsiteX1" fmla="*/ 627480 w 2591755"/>
                <a:gd name="connsiteY1" fmla="*/ 236688 h 2055081"/>
                <a:gd name="connsiteX2" fmla="*/ 1084680 w 2591755"/>
                <a:gd name="connsiteY2" fmla="*/ 41425 h 2055081"/>
                <a:gd name="connsiteX3" fmla="*/ 1397228 w 2591755"/>
                <a:gd name="connsiteY3" fmla="*/ 412 h 2055081"/>
                <a:gd name="connsiteX4" fmla="*/ 1837155 w 2591755"/>
                <a:gd name="connsiteY4" fmla="*/ 55713 h 2055081"/>
                <a:gd name="connsiteX5" fmla="*/ 2256255 w 2591755"/>
                <a:gd name="connsiteY5" fmla="*/ 284312 h 2055081"/>
                <a:gd name="connsiteX6" fmla="*/ 2356268 w 2591755"/>
                <a:gd name="connsiteY6" fmla="*/ 398612 h 2055081"/>
                <a:gd name="connsiteX7" fmla="*/ 2451518 w 2591755"/>
                <a:gd name="connsiteY7" fmla="*/ 527199 h 2055081"/>
                <a:gd name="connsiteX8" fmla="*/ 2587426 w 2591755"/>
                <a:gd name="connsiteY8" fmla="*/ 1056194 h 2055081"/>
                <a:gd name="connsiteX9" fmla="*/ 2542004 w 2591755"/>
                <a:gd name="connsiteY9" fmla="*/ 1517800 h 2055081"/>
                <a:gd name="connsiteX10" fmla="*/ 2294355 w 2591755"/>
                <a:gd name="connsiteY10" fmla="*/ 1827362 h 2055081"/>
                <a:gd name="connsiteX11" fmla="*/ 1880018 w 2591755"/>
                <a:gd name="connsiteY11" fmla="*/ 2003575 h 2055081"/>
                <a:gd name="connsiteX12" fmla="*/ 1401991 w 2591755"/>
                <a:gd name="connsiteY12" fmla="*/ 2054827 h 2055081"/>
                <a:gd name="connsiteX13" fmla="*/ 932280 w 2591755"/>
                <a:gd name="connsiteY13" fmla="*/ 1989286 h 2055081"/>
                <a:gd name="connsiteX14" fmla="*/ 556043 w 2591755"/>
                <a:gd name="connsiteY14" fmla="*/ 1841649 h 2055081"/>
                <a:gd name="connsiteX15" fmla="*/ 308393 w 2591755"/>
                <a:gd name="connsiteY15" fmla="*/ 1760687 h 2055081"/>
                <a:gd name="connsiteX16" fmla="*/ 160755 w 2591755"/>
                <a:gd name="connsiteY16" fmla="*/ 1779737 h 2055081"/>
                <a:gd name="connsiteX17" fmla="*/ 55981 w 2591755"/>
                <a:gd name="connsiteY17" fmla="*/ 1884513 h 2055081"/>
                <a:gd name="connsiteX18" fmla="*/ 3593 w 2591755"/>
                <a:gd name="connsiteY18" fmla="*/ 1598762 h 2055081"/>
                <a:gd name="connsiteX19" fmla="*/ 145116 w 2591755"/>
                <a:gd name="connsiteY19" fmla="*/ 799019 h 2055081"/>
                <a:gd name="connsiteX0" fmla="*/ 149690 w 2596329"/>
                <a:gd name="connsiteY0" fmla="*/ 799019 h 2055081"/>
                <a:gd name="connsiteX1" fmla="*/ 632054 w 2596329"/>
                <a:gd name="connsiteY1" fmla="*/ 236688 h 2055081"/>
                <a:gd name="connsiteX2" fmla="*/ 1089254 w 2596329"/>
                <a:gd name="connsiteY2" fmla="*/ 41425 h 2055081"/>
                <a:gd name="connsiteX3" fmla="*/ 1401802 w 2596329"/>
                <a:gd name="connsiteY3" fmla="*/ 412 h 2055081"/>
                <a:gd name="connsiteX4" fmla="*/ 1841729 w 2596329"/>
                <a:gd name="connsiteY4" fmla="*/ 55713 h 2055081"/>
                <a:gd name="connsiteX5" fmla="*/ 2260829 w 2596329"/>
                <a:gd name="connsiteY5" fmla="*/ 284312 h 2055081"/>
                <a:gd name="connsiteX6" fmla="*/ 2360842 w 2596329"/>
                <a:gd name="connsiteY6" fmla="*/ 398612 h 2055081"/>
                <a:gd name="connsiteX7" fmla="*/ 2456092 w 2596329"/>
                <a:gd name="connsiteY7" fmla="*/ 527199 h 2055081"/>
                <a:gd name="connsiteX8" fmla="*/ 2592000 w 2596329"/>
                <a:gd name="connsiteY8" fmla="*/ 1056194 h 2055081"/>
                <a:gd name="connsiteX9" fmla="*/ 2546578 w 2596329"/>
                <a:gd name="connsiteY9" fmla="*/ 1517800 h 2055081"/>
                <a:gd name="connsiteX10" fmla="*/ 2298929 w 2596329"/>
                <a:gd name="connsiteY10" fmla="*/ 1827362 h 2055081"/>
                <a:gd name="connsiteX11" fmla="*/ 1884592 w 2596329"/>
                <a:gd name="connsiteY11" fmla="*/ 2003575 h 2055081"/>
                <a:gd name="connsiteX12" fmla="*/ 1406565 w 2596329"/>
                <a:gd name="connsiteY12" fmla="*/ 2054827 h 2055081"/>
                <a:gd name="connsiteX13" fmla="*/ 936854 w 2596329"/>
                <a:gd name="connsiteY13" fmla="*/ 1989286 h 2055081"/>
                <a:gd name="connsiteX14" fmla="*/ 560617 w 2596329"/>
                <a:gd name="connsiteY14" fmla="*/ 1841649 h 2055081"/>
                <a:gd name="connsiteX15" fmla="*/ 312967 w 2596329"/>
                <a:gd name="connsiteY15" fmla="*/ 1760687 h 2055081"/>
                <a:gd name="connsiteX16" fmla="*/ 165329 w 2596329"/>
                <a:gd name="connsiteY16" fmla="*/ 1779737 h 2055081"/>
                <a:gd name="connsiteX17" fmla="*/ 60555 w 2596329"/>
                <a:gd name="connsiteY17" fmla="*/ 1884513 h 2055081"/>
                <a:gd name="connsiteX18" fmla="*/ 31979 w 2596329"/>
                <a:gd name="connsiteY18" fmla="*/ 1727349 h 2055081"/>
                <a:gd name="connsiteX19" fmla="*/ 8167 w 2596329"/>
                <a:gd name="connsiteY19" fmla="*/ 1598762 h 2055081"/>
                <a:gd name="connsiteX20" fmla="*/ 149690 w 2596329"/>
                <a:gd name="connsiteY20" fmla="*/ 799019 h 2055081"/>
                <a:gd name="connsiteX0" fmla="*/ 149690 w 2596329"/>
                <a:gd name="connsiteY0" fmla="*/ 799019 h 2055081"/>
                <a:gd name="connsiteX1" fmla="*/ 632054 w 2596329"/>
                <a:gd name="connsiteY1" fmla="*/ 236688 h 2055081"/>
                <a:gd name="connsiteX2" fmla="*/ 1089254 w 2596329"/>
                <a:gd name="connsiteY2" fmla="*/ 41425 h 2055081"/>
                <a:gd name="connsiteX3" fmla="*/ 1401802 w 2596329"/>
                <a:gd name="connsiteY3" fmla="*/ 412 h 2055081"/>
                <a:gd name="connsiteX4" fmla="*/ 1841729 w 2596329"/>
                <a:gd name="connsiteY4" fmla="*/ 55713 h 2055081"/>
                <a:gd name="connsiteX5" fmla="*/ 2260829 w 2596329"/>
                <a:gd name="connsiteY5" fmla="*/ 284312 h 2055081"/>
                <a:gd name="connsiteX6" fmla="*/ 2360842 w 2596329"/>
                <a:gd name="connsiteY6" fmla="*/ 398612 h 2055081"/>
                <a:gd name="connsiteX7" fmla="*/ 2456092 w 2596329"/>
                <a:gd name="connsiteY7" fmla="*/ 527199 h 2055081"/>
                <a:gd name="connsiteX8" fmla="*/ 2592000 w 2596329"/>
                <a:gd name="connsiteY8" fmla="*/ 1056194 h 2055081"/>
                <a:gd name="connsiteX9" fmla="*/ 2546578 w 2596329"/>
                <a:gd name="connsiteY9" fmla="*/ 1517800 h 2055081"/>
                <a:gd name="connsiteX10" fmla="*/ 2298929 w 2596329"/>
                <a:gd name="connsiteY10" fmla="*/ 1827362 h 2055081"/>
                <a:gd name="connsiteX11" fmla="*/ 1884592 w 2596329"/>
                <a:gd name="connsiteY11" fmla="*/ 2003575 h 2055081"/>
                <a:gd name="connsiteX12" fmla="*/ 1406565 w 2596329"/>
                <a:gd name="connsiteY12" fmla="*/ 2054827 h 2055081"/>
                <a:gd name="connsiteX13" fmla="*/ 936854 w 2596329"/>
                <a:gd name="connsiteY13" fmla="*/ 1989286 h 2055081"/>
                <a:gd name="connsiteX14" fmla="*/ 560617 w 2596329"/>
                <a:gd name="connsiteY14" fmla="*/ 1841649 h 2055081"/>
                <a:gd name="connsiteX15" fmla="*/ 312967 w 2596329"/>
                <a:gd name="connsiteY15" fmla="*/ 1760687 h 2055081"/>
                <a:gd name="connsiteX16" fmla="*/ 165329 w 2596329"/>
                <a:gd name="connsiteY16" fmla="*/ 1779737 h 2055081"/>
                <a:gd name="connsiteX17" fmla="*/ 65318 w 2596329"/>
                <a:gd name="connsiteY17" fmla="*/ 1970238 h 2055081"/>
                <a:gd name="connsiteX18" fmla="*/ 31979 w 2596329"/>
                <a:gd name="connsiteY18" fmla="*/ 1727349 h 2055081"/>
                <a:gd name="connsiteX19" fmla="*/ 8167 w 2596329"/>
                <a:gd name="connsiteY19" fmla="*/ 1598762 h 2055081"/>
                <a:gd name="connsiteX20" fmla="*/ 149690 w 2596329"/>
                <a:gd name="connsiteY20" fmla="*/ 799019 h 2055081"/>
                <a:gd name="connsiteX0" fmla="*/ 152376 w 2599015"/>
                <a:gd name="connsiteY0" fmla="*/ 799019 h 2055081"/>
                <a:gd name="connsiteX1" fmla="*/ 634740 w 2599015"/>
                <a:gd name="connsiteY1" fmla="*/ 236688 h 2055081"/>
                <a:gd name="connsiteX2" fmla="*/ 1091940 w 2599015"/>
                <a:gd name="connsiteY2" fmla="*/ 41425 h 2055081"/>
                <a:gd name="connsiteX3" fmla="*/ 1404488 w 2599015"/>
                <a:gd name="connsiteY3" fmla="*/ 412 h 2055081"/>
                <a:gd name="connsiteX4" fmla="*/ 1844415 w 2599015"/>
                <a:gd name="connsiteY4" fmla="*/ 55713 h 2055081"/>
                <a:gd name="connsiteX5" fmla="*/ 2263515 w 2599015"/>
                <a:gd name="connsiteY5" fmla="*/ 284312 h 2055081"/>
                <a:gd name="connsiteX6" fmla="*/ 2363528 w 2599015"/>
                <a:gd name="connsiteY6" fmla="*/ 398612 h 2055081"/>
                <a:gd name="connsiteX7" fmla="*/ 2458778 w 2599015"/>
                <a:gd name="connsiteY7" fmla="*/ 527199 h 2055081"/>
                <a:gd name="connsiteX8" fmla="*/ 2594686 w 2599015"/>
                <a:gd name="connsiteY8" fmla="*/ 1056194 h 2055081"/>
                <a:gd name="connsiteX9" fmla="*/ 2549264 w 2599015"/>
                <a:gd name="connsiteY9" fmla="*/ 1517800 h 2055081"/>
                <a:gd name="connsiteX10" fmla="*/ 2301615 w 2599015"/>
                <a:gd name="connsiteY10" fmla="*/ 1827362 h 2055081"/>
                <a:gd name="connsiteX11" fmla="*/ 1887278 w 2599015"/>
                <a:gd name="connsiteY11" fmla="*/ 2003575 h 2055081"/>
                <a:gd name="connsiteX12" fmla="*/ 1409251 w 2599015"/>
                <a:gd name="connsiteY12" fmla="*/ 2054827 h 2055081"/>
                <a:gd name="connsiteX13" fmla="*/ 939540 w 2599015"/>
                <a:gd name="connsiteY13" fmla="*/ 1989286 h 2055081"/>
                <a:gd name="connsiteX14" fmla="*/ 563303 w 2599015"/>
                <a:gd name="connsiteY14" fmla="*/ 1841649 h 2055081"/>
                <a:gd name="connsiteX15" fmla="*/ 315653 w 2599015"/>
                <a:gd name="connsiteY15" fmla="*/ 1760687 h 2055081"/>
                <a:gd name="connsiteX16" fmla="*/ 168015 w 2599015"/>
                <a:gd name="connsiteY16" fmla="*/ 1779737 h 2055081"/>
                <a:gd name="connsiteX17" fmla="*/ 68004 w 2599015"/>
                <a:gd name="connsiteY17" fmla="*/ 1970238 h 2055081"/>
                <a:gd name="connsiteX18" fmla="*/ 34665 w 2599015"/>
                <a:gd name="connsiteY18" fmla="*/ 1727349 h 2055081"/>
                <a:gd name="connsiteX19" fmla="*/ 15615 w 2599015"/>
                <a:gd name="connsiteY19" fmla="*/ 1674962 h 2055081"/>
                <a:gd name="connsiteX20" fmla="*/ 10853 w 2599015"/>
                <a:gd name="connsiteY20" fmla="*/ 1598762 h 2055081"/>
                <a:gd name="connsiteX21" fmla="*/ 152376 w 2599015"/>
                <a:gd name="connsiteY21" fmla="*/ 799019 h 2055081"/>
                <a:gd name="connsiteX0" fmla="*/ 147530 w 2594169"/>
                <a:gd name="connsiteY0" fmla="*/ 799019 h 2055081"/>
                <a:gd name="connsiteX1" fmla="*/ 629894 w 2594169"/>
                <a:gd name="connsiteY1" fmla="*/ 236688 h 2055081"/>
                <a:gd name="connsiteX2" fmla="*/ 1087094 w 2594169"/>
                <a:gd name="connsiteY2" fmla="*/ 41425 h 2055081"/>
                <a:gd name="connsiteX3" fmla="*/ 1399642 w 2594169"/>
                <a:gd name="connsiteY3" fmla="*/ 412 h 2055081"/>
                <a:gd name="connsiteX4" fmla="*/ 1839569 w 2594169"/>
                <a:gd name="connsiteY4" fmla="*/ 55713 h 2055081"/>
                <a:gd name="connsiteX5" fmla="*/ 2258669 w 2594169"/>
                <a:gd name="connsiteY5" fmla="*/ 284312 h 2055081"/>
                <a:gd name="connsiteX6" fmla="*/ 2358682 w 2594169"/>
                <a:gd name="connsiteY6" fmla="*/ 398612 h 2055081"/>
                <a:gd name="connsiteX7" fmla="*/ 2453932 w 2594169"/>
                <a:gd name="connsiteY7" fmla="*/ 527199 h 2055081"/>
                <a:gd name="connsiteX8" fmla="*/ 2589840 w 2594169"/>
                <a:gd name="connsiteY8" fmla="*/ 1056194 h 2055081"/>
                <a:gd name="connsiteX9" fmla="*/ 2544418 w 2594169"/>
                <a:gd name="connsiteY9" fmla="*/ 1517800 h 2055081"/>
                <a:gd name="connsiteX10" fmla="*/ 2296769 w 2594169"/>
                <a:gd name="connsiteY10" fmla="*/ 1827362 h 2055081"/>
                <a:gd name="connsiteX11" fmla="*/ 1882432 w 2594169"/>
                <a:gd name="connsiteY11" fmla="*/ 2003575 h 2055081"/>
                <a:gd name="connsiteX12" fmla="*/ 1404405 w 2594169"/>
                <a:gd name="connsiteY12" fmla="*/ 2054827 h 2055081"/>
                <a:gd name="connsiteX13" fmla="*/ 934694 w 2594169"/>
                <a:gd name="connsiteY13" fmla="*/ 1989286 h 2055081"/>
                <a:gd name="connsiteX14" fmla="*/ 558457 w 2594169"/>
                <a:gd name="connsiteY14" fmla="*/ 1841649 h 2055081"/>
                <a:gd name="connsiteX15" fmla="*/ 310807 w 2594169"/>
                <a:gd name="connsiteY15" fmla="*/ 1760687 h 2055081"/>
                <a:gd name="connsiteX16" fmla="*/ 163169 w 2594169"/>
                <a:gd name="connsiteY16" fmla="*/ 1779737 h 2055081"/>
                <a:gd name="connsiteX17" fmla="*/ 63158 w 2594169"/>
                <a:gd name="connsiteY17" fmla="*/ 1970238 h 2055081"/>
                <a:gd name="connsiteX18" fmla="*/ 29819 w 2594169"/>
                <a:gd name="connsiteY18" fmla="*/ 1727349 h 2055081"/>
                <a:gd name="connsiteX19" fmla="*/ 6007 w 2594169"/>
                <a:gd name="connsiteY19" fmla="*/ 1598762 h 2055081"/>
                <a:gd name="connsiteX20" fmla="*/ 147530 w 2594169"/>
                <a:gd name="connsiteY20" fmla="*/ 799019 h 2055081"/>
                <a:gd name="connsiteX0" fmla="*/ 117711 w 2564350"/>
                <a:gd name="connsiteY0" fmla="*/ 799019 h 2055081"/>
                <a:gd name="connsiteX1" fmla="*/ 600075 w 2564350"/>
                <a:gd name="connsiteY1" fmla="*/ 236688 h 2055081"/>
                <a:gd name="connsiteX2" fmla="*/ 1057275 w 2564350"/>
                <a:gd name="connsiteY2" fmla="*/ 41425 h 2055081"/>
                <a:gd name="connsiteX3" fmla="*/ 1369823 w 2564350"/>
                <a:gd name="connsiteY3" fmla="*/ 412 h 2055081"/>
                <a:gd name="connsiteX4" fmla="*/ 1809750 w 2564350"/>
                <a:gd name="connsiteY4" fmla="*/ 55713 h 2055081"/>
                <a:gd name="connsiteX5" fmla="*/ 2228850 w 2564350"/>
                <a:gd name="connsiteY5" fmla="*/ 284312 h 2055081"/>
                <a:gd name="connsiteX6" fmla="*/ 2328863 w 2564350"/>
                <a:gd name="connsiteY6" fmla="*/ 398612 h 2055081"/>
                <a:gd name="connsiteX7" fmla="*/ 2424113 w 2564350"/>
                <a:gd name="connsiteY7" fmla="*/ 527199 h 2055081"/>
                <a:gd name="connsiteX8" fmla="*/ 2560021 w 2564350"/>
                <a:gd name="connsiteY8" fmla="*/ 1056194 h 2055081"/>
                <a:gd name="connsiteX9" fmla="*/ 2514599 w 2564350"/>
                <a:gd name="connsiteY9" fmla="*/ 1517800 h 2055081"/>
                <a:gd name="connsiteX10" fmla="*/ 2266950 w 2564350"/>
                <a:gd name="connsiteY10" fmla="*/ 1827362 h 2055081"/>
                <a:gd name="connsiteX11" fmla="*/ 1852613 w 2564350"/>
                <a:gd name="connsiteY11" fmla="*/ 2003575 h 2055081"/>
                <a:gd name="connsiteX12" fmla="*/ 1374586 w 2564350"/>
                <a:gd name="connsiteY12" fmla="*/ 2054827 h 2055081"/>
                <a:gd name="connsiteX13" fmla="*/ 904875 w 2564350"/>
                <a:gd name="connsiteY13" fmla="*/ 1989286 h 2055081"/>
                <a:gd name="connsiteX14" fmla="*/ 528638 w 2564350"/>
                <a:gd name="connsiteY14" fmla="*/ 1841649 h 2055081"/>
                <a:gd name="connsiteX15" fmla="*/ 280988 w 2564350"/>
                <a:gd name="connsiteY15" fmla="*/ 1760687 h 2055081"/>
                <a:gd name="connsiteX16" fmla="*/ 133350 w 2564350"/>
                <a:gd name="connsiteY16" fmla="*/ 1779737 h 2055081"/>
                <a:gd name="connsiteX17" fmla="*/ 33339 w 2564350"/>
                <a:gd name="connsiteY17" fmla="*/ 1970238 h 2055081"/>
                <a:gd name="connsiteX18" fmla="*/ 0 w 2564350"/>
                <a:gd name="connsiteY18" fmla="*/ 1727349 h 2055081"/>
                <a:gd name="connsiteX19" fmla="*/ 117711 w 2564350"/>
                <a:gd name="connsiteY19" fmla="*/ 799019 h 2055081"/>
                <a:gd name="connsiteX0" fmla="*/ 117919 w 2564558"/>
                <a:gd name="connsiteY0" fmla="*/ 799019 h 2055081"/>
                <a:gd name="connsiteX1" fmla="*/ 600283 w 2564558"/>
                <a:gd name="connsiteY1" fmla="*/ 236688 h 2055081"/>
                <a:gd name="connsiteX2" fmla="*/ 1057483 w 2564558"/>
                <a:gd name="connsiteY2" fmla="*/ 41425 h 2055081"/>
                <a:gd name="connsiteX3" fmla="*/ 1370031 w 2564558"/>
                <a:gd name="connsiteY3" fmla="*/ 412 h 2055081"/>
                <a:gd name="connsiteX4" fmla="*/ 1809958 w 2564558"/>
                <a:gd name="connsiteY4" fmla="*/ 55713 h 2055081"/>
                <a:gd name="connsiteX5" fmla="*/ 2229058 w 2564558"/>
                <a:gd name="connsiteY5" fmla="*/ 284312 h 2055081"/>
                <a:gd name="connsiteX6" fmla="*/ 2329071 w 2564558"/>
                <a:gd name="connsiteY6" fmla="*/ 398612 h 2055081"/>
                <a:gd name="connsiteX7" fmla="*/ 2424321 w 2564558"/>
                <a:gd name="connsiteY7" fmla="*/ 527199 h 2055081"/>
                <a:gd name="connsiteX8" fmla="*/ 2560229 w 2564558"/>
                <a:gd name="connsiteY8" fmla="*/ 1056194 h 2055081"/>
                <a:gd name="connsiteX9" fmla="*/ 2514807 w 2564558"/>
                <a:gd name="connsiteY9" fmla="*/ 1517800 h 2055081"/>
                <a:gd name="connsiteX10" fmla="*/ 2267158 w 2564558"/>
                <a:gd name="connsiteY10" fmla="*/ 1827362 h 2055081"/>
                <a:gd name="connsiteX11" fmla="*/ 1852821 w 2564558"/>
                <a:gd name="connsiteY11" fmla="*/ 2003575 h 2055081"/>
                <a:gd name="connsiteX12" fmla="*/ 1374794 w 2564558"/>
                <a:gd name="connsiteY12" fmla="*/ 2054827 h 2055081"/>
                <a:gd name="connsiteX13" fmla="*/ 905083 w 2564558"/>
                <a:gd name="connsiteY13" fmla="*/ 1989286 h 2055081"/>
                <a:gd name="connsiteX14" fmla="*/ 528846 w 2564558"/>
                <a:gd name="connsiteY14" fmla="*/ 1841649 h 2055081"/>
                <a:gd name="connsiteX15" fmla="*/ 281196 w 2564558"/>
                <a:gd name="connsiteY15" fmla="*/ 1760687 h 2055081"/>
                <a:gd name="connsiteX16" fmla="*/ 133558 w 2564558"/>
                <a:gd name="connsiteY16" fmla="*/ 1779737 h 2055081"/>
                <a:gd name="connsiteX17" fmla="*/ 33547 w 2564558"/>
                <a:gd name="connsiteY17" fmla="*/ 1970238 h 2055081"/>
                <a:gd name="connsiteX18" fmla="*/ 208 w 2564558"/>
                <a:gd name="connsiteY18" fmla="*/ 1727349 h 2055081"/>
                <a:gd name="connsiteX19" fmla="*/ 14495 w 2564558"/>
                <a:gd name="connsiteY19" fmla="*/ 1155849 h 2055081"/>
                <a:gd name="connsiteX20" fmla="*/ 117919 w 2564558"/>
                <a:gd name="connsiteY20" fmla="*/ 799019 h 2055081"/>
                <a:gd name="connsiteX0" fmla="*/ 117919 w 2564558"/>
                <a:gd name="connsiteY0" fmla="*/ 799019 h 2055081"/>
                <a:gd name="connsiteX1" fmla="*/ 300245 w 2564558"/>
                <a:gd name="connsiteY1" fmla="*/ 508149 h 2055081"/>
                <a:gd name="connsiteX2" fmla="*/ 600283 w 2564558"/>
                <a:gd name="connsiteY2" fmla="*/ 236688 h 2055081"/>
                <a:gd name="connsiteX3" fmla="*/ 1057483 w 2564558"/>
                <a:gd name="connsiteY3" fmla="*/ 41425 h 2055081"/>
                <a:gd name="connsiteX4" fmla="*/ 1370031 w 2564558"/>
                <a:gd name="connsiteY4" fmla="*/ 412 h 2055081"/>
                <a:gd name="connsiteX5" fmla="*/ 1809958 w 2564558"/>
                <a:gd name="connsiteY5" fmla="*/ 55713 h 2055081"/>
                <a:gd name="connsiteX6" fmla="*/ 2229058 w 2564558"/>
                <a:gd name="connsiteY6" fmla="*/ 284312 h 2055081"/>
                <a:gd name="connsiteX7" fmla="*/ 2329071 w 2564558"/>
                <a:gd name="connsiteY7" fmla="*/ 398612 h 2055081"/>
                <a:gd name="connsiteX8" fmla="*/ 2424321 w 2564558"/>
                <a:gd name="connsiteY8" fmla="*/ 527199 h 2055081"/>
                <a:gd name="connsiteX9" fmla="*/ 2560229 w 2564558"/>
                <a:gd name="connsiteY9" fmla="*/ 1056194 h 2055081"/>
                <a:gd name="connsiteX10" fmla="*/ 2514807 w 2564558"/>
                <a:gd name="connsiteY10" fmla="*/ 1517800 h 2055081"/>
                <a:gd name="connsiteX11" fmla="*/ 2267158 w 2564558"/>
                <a:gd name="connsiteY11" fmla="*/ 1827362 h 2055081"/>
                <a:gd name="connsiteX12" fmla="*/ 1852821 w 2564558"/>
                <a:gd name="connsiteY12" fmla="*/ 2003575 h 2055081"/>
                <a:gd name="connsiteX13" fmla="*/ 1374794 w 2564558"/>
                <a:gd name="connsiteY13" fmla="*/ 2054827 h 2055081"/>
                <a:gd name="connsiteX14" fmla="*/ 905083 w 2564558"/>
                <a:gd name="connsiteY14" fmla="*/ 1989286 h 2055081"/>
                <a:gd name="connsiteX15" fmla="*/ 528846 w 2564558"/>
                <a:gd name="connsiteY15" fmla="*/ 1841649 h 2055081"/>
                <a:gd name="connsiteX16" fmla="*/ 281196 w 2564558"/>
                <a:gd name="connsiteY16" fmla="*/ 1760687 h 2055081"/>
                <a:gd name="connsiteX17" fmla="*/ 133558 w 2564558"/>
                <a:gd name="connsiteY17" fmla="*/ 1779737 h 2055081"/>
                <a:gd name="connsiteX18" fmla="*/ 33547 w 2564558"/>
                <a:gd name="connsiteY18" fmla="*/ 1970238 h 2055081"/>
                <a:gd name="connsiteX19" fmla="*/ 208 w 2564558"/>
                <a:gd name="connsiteY19" fmla="*/ 1727349 h 2055081"/>
                <a:gd name="connsiteX20" fmla="*/ 14495 w 2564558"/>
                <a:gd name="connsiteY20" fmla="*/ 1155849 h 2055081"/>
                <a:gd name="connsiteX21" fmla="*/ 117919 w 2564558"/>
                <a:gd name="connsiteY21" fmla="*/ 799019 h 2055081"/>
                <a:gd name="connsiteX0" fmla="*/ 117919 w 2564558"/>
                <a:gd name="connsiteY0" fmla="*/ 799019 h 2056213"/>
                <a:gd name="connsiteX1" fmla="*/ 300245 w 2564558"/>
                <a:gd name="connsiteY1" fmla="*/ 508149 h 2056213"/>
                <a:gd name="connsiteX2" fmla="*/ 600283 w 2564558"/>
                <a:gd name="connsiteY2" fmla="*/ 236688 h 2056213"/>
                <a:gd name="connsiteX3" fmla="*/ 1057483 w 2564558"/>
                <a:gd name="connsiteY3" fmla="*/ 41425 h 2056213"/>
                <a:gd name="connsiteX4" fmla="*/ 1370031 w 2564558"/>
                <a:gd name="connsiteY4" fmla="*/ 412 h 2056213"/>
                <a:gd name="connsiteX5" fmla="*/ 1809958 w 2564558"/>
                <a:gd name="connsiteY5" fmla="*/ 55713 h 2056213"/>
                <a:gd name="connsiteX6" fmla="*/ 2229058 w 2564558"/>
                <a:gd name="connsiteY6" fmla="*/ 284312 h 2056213"/>
                <a:gd name="connsiteX7" fmla="*/ 2329071 w 2564558"/>
                <a:gd name="connsiteY7" fmla="*/ 398612 h 2056213"/>
                <a:gd name="connsiteX8" fmla="*/ 2424321 w 2564558"/>
                <a:gd name="connsiteY8" fmla="*/ 527199 h 2056213"/>
                <a:gd name="connsiteX9" fmla="*/ 2560229 w 2564558"/>
                <a:gd name="connsiteY9" fmla="*/ 1056194 h 2056213"/>
                <a:gd name="connsiteX10" fmla="*/ 2514807 w 2564558"/>
                <a:gd name="connsiteY10" fmla="*/ 1517800 h 2056213"/>
                <a:gd name="connsiteX11" fmla="*/ 2267158 w 2564558"/>
                <a:gd name="connsiteY11" fmla="*/ 1827362 h 2056213"/>
                <a:gd name="connsiteX12" fmla="*/ 1852821 w 2564558"/>
                <a:gd name="connsiteY12" fmla="*/ 2003575 h 2056213"/>
                <a:gd name="connsiteX13" fmla="*/ 1374794 w 2564558"/>
                <a:gd name="connsiteY13" fmla="*/ 2054827 h 2056213"/>
                <a:gd name="connsiteX14" fmla="*/ 905083 w 2564558"/>
                <a:gd name="connsiteY14" fmla="*/ 1989286 h 2056213"/>
                <a:gd name="connsiteX15" fmla="*/ 528846 w 2564558"/>
                <a:gd name="connsiteY15" fmla="*/ 1841649 h 2056213"/>
                <a:gd name="connsiteX16" fmla="*/ 281196 w 2564558"/>
                <a:gd name="connsiteY16" fmla="*/ 1760687 h 2056213"/>
                <a:gd name="connsiteX17" fmla="*/ 133558 w 2564558"/>
                <a:gd name="connsiteY17" fmla="*/ 1779737 h 2056213"/>
                <a:gd name="connsiteX18" fmla="*/ 33547 w 2564558"/>
                <a:gd name="connsiteY18" fmla="*/ 2055963 h 2056213"/>
                <a:gd name="connsiteX19" fmla="*/ 208 w 2564558"/>
                <a:gd name="connsiteY19" fmla="*/ 1727349 h 2056213"/>
                <a:gd name="connsiteX20" fmla="*/ 14495 w 2564558"/>
                <a:gd name="connsiteY20" fmla="*/ 1155849 h 2056213"/>
                <a:gd name="connsiteX21" fmla="*/ 117919 w 2564558"/>
                <a:gd name="connsiteY21" fmla="*/ 799019 h 2056213"/>
                <a:gd name="connsiteX0" fmla="*/ 117919 w 2564558"/>
                <a:gd name="connsiteY0" fmla="*/ 799019 h 2056213"/>
                <a:gd name="connsiteX1" fmla="*/ 300245 w 2564558"/>
                <a:gd name="connsiteY1" fmla="*/ 508149 h 2056213"/>
                <a:gd name="connsiteX2" fmla="*/ 600283 w 2564558"/>
                <a:gd name="connsiteY2" fmla="*/ 236688 h 2056213"/>
                <a:gd name="connsiteX3" fmla="*/ 1057483 w 2564558"/>
                <a:gd name="connsiteY3" fmla="*/ 41425 h 2056213"/>
                <a:gd name="connsiteX4" fmla="*/ 1370031 w 2564558"/>
                <a:gd name="connsiteY4" fmla="*/ 412 h 2056213"/>
                <a:gd name="connsiteX5" fmla="*/ 1809958 w 2564558"/>
                <a:gd name="connsiteY5" fmla="*/ 55713 h 2056213"/>
                <a:gd name="connsiteX6" fmla="*/ 2019507 w 2564558"/>
                <a:gd name="connsiteY6" fmla="*/ 136674 h 2056213"/>
                <a:gd name="connsiteX7" fmla="*/ 2229058 w 2564558"/>
                <a:gd name="connsiteY7" fmla="*/ 284312 h 2056213"/>
                <a:gd name="connsiteX8" fmla="*/ 2329071 w 2564558"/>
                <a:gd name="connsiteY8" fmla="*/ 398612 h 2056213"/>
                <a:gd name="connsiteX9" fmla="*/ 2424321 w 2564558"/>
                <a:gd name="connsiteY9" fmla="*/ 527199 h 2056213"/>
                <a:gd name="connsiteX10" fmla="*/ 2560229 w 2564558"/>
                <a:gd name="connsiteY10" fmla="*/ 1056194 h 2056213"/>
                <a:gd name="connsiteX11" fmla="*/ 2514807 w 2564558"/>
                <a:gd name="connsiteY11" fmla="*/ 1517800 h 2056213"/>
                <a:gd name="connsiteX12" fmla="*/ 2267158 w 2564558"/>
                <a:gd name="connsiteY12" fmla="*/ 1827362 h 2056213"/>
                <a:gd name="connsiteX13" fmla="*/ 1852821 w 2564558"/>
                <a:gd name="connsiteY13" fmla="*/ 2003575 h 2056213"/>
                <a:gd name="connsiteX14" fmla="*/ 1374794 w 2564558"/>
                <a:gd name="connsiteY14" fmla="*/ 2054827 h 2056213"/>
                <a:gd name="connsiteX15" fmla="*/ 905083 w 2564558"/>
                <a:gd name="connsiteY15" fmla="*/ 1989286 h 2056213"/>
                <a:gd name="connsiteX16" fmla="*/ 528846 w 2564558"/>
                <a:gd name="connsiteY16" fmla="*/ 1841649 h 2056213"/>
                <a:gd name="connsiteX17" fmla="*/ 281196 w 2564558"/>
                <a:gd name="connsiteY17" fmla="*/ 1760687 h 2056213"/>
                <a:gd name="connsiteX18" fmla="*/ 133558 w 2564558"/>
                <a:gd name="connsiteY18" fmla="*/ 1779737 h 2056213"/>
                <a:gd name="connsiteX19" fmla="*/ 33547 w 2564558"/>
                <a:gd name="connsiteY19" fmla="*/ 2055963 h 2056213"/>
                <a:gd name="connsiteX20" fmla="*/ 208 w 2564558"/>
                <a:gd name="connsiteY20" fmla="*/ 1727349 h 2056213"/>
                <a:gd name="connsiteX21" fmla="*/ 14495 w 2564558"/>
                <a:gd name="connsiteY21" fmla="*/ 1155849 h 2056213"/>
                <a:gd name="connsiteX22" fmla="*/ 117919 w 2564558"/>
                <a:gd name="connsiteY22" fmla="*/ 799019 h 2056213"/>
                <a:gd name="connsiteX0" fmla="*/ 117919 w 2564558"/>
                <a:gd name="connsiteY0" fmla="*/ 804821 h 2062015"/>
                <a:gd name="connsiteX1" fmla="*/ 300245 w 2564558"/>
                <a:gd name="connsiteY1" fmla="*/ 513951 h 2062015"/>
                <a:gd name="connsiteX2" fmla="*/ 600283 w 2564558"/>
                <a:gd name="connsiteY2" fmla="*/ 242490 h 2062015"/>
                <a:gd name="connsiteX3" fmla="*/ 1057483 w 2564558"/>
                <a:gd name="connsiteY3" fmla="*/ 47227 h 2062015"/>
                <a:gd name="connsiteX4" fmla="*/ 1370031 w 2564558"/>
                <a:gd name="connsiteY4" fmla="*/ 6214 h 2062015"/>
                <a:gd name="connsiteX5" fmla="*/ 1581357 w 2564558"/>
                <a:gd name="connsiteY5" fmla="*/ 5951 h 2062015"/>
                <a:gd name="connsiteX6" fmla="*/ 1809958 w 2564558"/>
                <a:gd name="connsiteY6" fmla="*/ 61515 h 2062015"/>
                <a:gd name="connsiteX7" fmla="*/ 2019507 w 2564558"/>
                <a:gd name="connsiteY7" fmla="*/ 142476 h 2062015"/>
                <a:gd name="connsiteX8" fmla="*/ 2229058 w 2564558"/>
                <a:gd name="connsiteY8" fmla="*/ 290114 h 2062015"/>
                <a:gd name="connsiteX9" fmla="*/ 2329071 w 2564558"/>
                <a:gd name="connsiteY9" fmla="*/ 404414 h 2062015"/>
                <a:gd name="connsiteX10" fmla="*/ 2424321 w 2564558"/>
                <a:gd name="connsiteY10" fmla="*/ 533001 h 2062015"/>
                <a:gd name="connsiteX11" fmla="*/ 2560229 w 2564558"/>
                <a:gd name="connsiteY11" fmla="*/ 1061996 h 2062015"/>
                <a:gd name="connsiteX12" fmla="*/ 2514807 w 2564558"/>
                <a:gd name="connsiteY12" fmla="*/ 1523602 h 2062015"/>
                <a:gd name="connsiteX13" fmla="*/ 2267158 w 2564558"/>
                <a:gd name="connsiteY13" fmla="*/ 1833164 h 2062015"/>
                <a:gd name="connsiteX14" fmla="*/ 1852821 w 2564558"/>
                <a:gd name="connsiteY14" fmla="*/ 2009377 h 2062015"/>
                <a:gd name="connsiteX15" fmla="*/ 1374794 w 2564558"/>
                <a:gd name="connsiteY15" fmla="*/ 2060629 h 2062015"/>
                <a:gd name="connsiteX16" fmla="*/ 905083 w 2564558"/>
                <a:gd name="connsiteY16" fmla="*/ 1995088 h 2062015"/>
                <a:gd name="connsiteX17" fmla="*/ 528846 w 2564558"/>
                <a:gd name="connsiteY17" fmla="*/ 1847451 h 2062015"/>
                <a:gd name="connsiteX18" fmla="*/ 281196 w 2564558"/>
                <a:gd name="connsiteY18" fmla="*/ 1766489 h 2062015"/>
                <a:gd name="connsiteX19" fmla="*/ 133558 w 2564558"/>
                <a:gd name="connsiteY19" fmla="*/ 1785539 h 2062015"/>
                <a:gd name="connsiteX20" fmla="*/ 33547 w 2564558"/>
                <a:gd name="connsiteY20" fmla="*/ 2061765 h 2062015"/>
                <a:gd name="connsiteX21" fmla="*/ 208 w 2564558"/>
                <a:gd name="connsiteY21" fmla="*/ 1733151 h 2062015"/>
                <a:gd name="connsiteX22" fmla="*/ 14495 w 2564558"/>
                <a:gd name="connsiteY22" fmla="*/ 1161651 h 2062015"/>
                <a:gd name="connsiteX23" fmla="*/ 117919 w 2564558"/>
                <a:gd name="connsiteY23" fmla="*/ 804821 h 2062015"/>
                <a:gd name="connsiteX0" fmla="*/ 117919 w 2564558"/>
                <a:gd name="connsiteY0" fmla="*/ 801678 h 2058872"/>
                <a:gd name="connsiteX1" fmla="*/ 300245 w 2564558"/>
                <a:gd name="connsiteY1" fmla="*/ 510808 h 2058872"/>
                <a:gd name="connsiteX2" fmla="*/ 600283 w 2564558"/>
                <a:gd name="connsiteY2" fmla="*/ 239347 h 2058872"/>
                <a:gd name="connsiteX3" fmla="*/ 1057483 w 2564558"/>
                <a:gd name="connsiteY3" fmla="*/ 44084 h 2058872"/>
                <a:gd name="connsiteX4" fmla="*/ 1370031 w 2564558"/>
                <a:gd name="connsiteY4" fmla="*/ 3071 h 2058872"/>
                <a:gd name="connsiteX5" fmla="*/ 1578182 w 2564558"/>
                <a:gd name="connsiteY5" fmla="*/ 9158 h 2058872"/>
                <a:gd name="connsiteX6" fmla="*/ 1809958 w 2564558"/>
                <a:gd name="connsiteY6" fmla="*/ 58372 h 2058872"/>
                <a:gd name="connsiteX7" fmla="*/ 2019507 w 2564558"/>
                <a:gd name="connsiteY7" fmla="*/ 139333 h 2058872"/>
                <a:gd name="connsiteX8" fmla="*/ 2229058 w 2564558"/>
                <a:gd name="connsiteY8" fmla="*/ 286971 h 2058872"/>
                <a:gd name="connsiteX9" fmla="*/ 2329071 w 2564558"/>
                <a:gd name="connsiteY9" fmla="*/ 401271 h 2058872"/>
                <a:gd name="connsiteX10" fmla="*/ 2424321 w 2564558"/>
                <a:gd name="connsiteY10" fmla="*/ 529858 h 2058872"/>
                <a:gd name="connsiteX11" fmla="*/ 2560229 w 2564558"/>
                <a:gd name="connsiteY11" fmla="*/ 1058853 h 2058872"/>
                <a:gd name="connsiteX12" fmla="*/ 2514807 w 2564558"/>
                <a:gd name="connsiteY12" fmla="*/ 1520459 h 2058872"/>
                <a:gd name="connsiteX13" fmla="*/ 2267158 w 2564558"/>
                <a:gd name="connsiteY13" fmla="*/ 1830021 h 2058872"/>
                <a:gd name="connsiteX14" fmla="*/ 1852821 w 2564558"/>
                <a:gd name="connsiteY14" fmla="*/ 2006234 h 2058872"/>
                <a:gd name="connsiteX15" fmla="*/ 1374794 w 2564558"/>
                <a:gd name="connsiteY15" fmla="*/ 2057486 h 2058872"/>
                <a:gd name="connsiteX16" fmla="*/ 905083 w 2564558"/>
                <a:gd name="connsiteY16" fmla="*/ 1991945 h 2058872"/>
                <a:gd name="connsiteX17" fmla="*/ 528846 w 2564558"/>
                <a:gd name="connsiteY17" fmla="*/ 1844308 h 2058872"/>
                <a:gd name="connsiteX18" fmla="*/ 281196 w 2564558"/>
                <a:gd name="connsiteY18" fmla="*/ 1763346 h 2058872"/>
                <a:gd name="connsiteX19" fmla="*/ 133558 w 2564558"/>
                <a:gd name="connsiteY19" fmla="*/ 1782396 h 2058872"/>
                <a:gd name="connsiteX20" fmla="*/ 33547 w 2564558"/>
                <a:gd name="connsiteY20" fmla="*/ 2058622 h 2058872"/>
                <a:gd name="connsiteX21" fmla="*/ 208 w 2564558"/>
                <a:gd name="connsiteY21" fmla="*/ 1730008 h 2058872"/>
                <a:gd name="connsiteX22" fmla="*/ 14495 w 2564558"/>
                <a:gd name="connsiteY22" fmla="*/ 1158508 h 2058872"/>
                <a:gd name="connsiteX23" fmla="*/ 117919 w 2564558"/>
                <a:gd name="connsiteY23" fmla="*/ 801678 h 2058872"/>
                <a:gd name="connsiteX0" fmla="*/ 117919 w 2564558"/>
                <a:gd name="connsiteY0" fmla="*/ 801678 h 2058872"/>
                <a:gd name="connsiteX1" fmla="*/ 300245 w 2564558"/>
                <a:gd name="connsiteY1" fmla="*/ 510808 h 2058872"/>
                <a:gd name="connsiteX2" fmla="*/ 600283 w 2564558"/>
                <a:gd name="connsiteY2" fmla="*/ 239347 h 2058872"/>
                <a:gd name="connsiteX3" fmla="*/ 1057483 w 2564558"/>
                <a:gd name="connsiteY3" fmla="*/ 44084 h 2058872"/>
                <a:gd name="connsiteX4" fmla="*/ 1370031 w 2564558"/>
                <a:gd name="connsiteY4" fmla="*/ 3071 h 2058872"/>
                <a:gd name="connsiteX5" fmla="*/ 1578182 w 2564558"/>
                <a:gd name="connsiteY5" fmla="*/ 9158 h 2058872"/>
                <a:gd name="connsiteX6" fmla="*/ 1809958 w 2564558"/>
                <a:gd name="connsiteY6" fmla="*/ 58372 h 2058872"/>
                <a:gd name="connsiteX7" fmla="*/ 2019507 w 2564558"/>
                <a:gd name="connsiteY7" fmla="*/ 139333 h 2058872"/>
                <a:gd name="connsiteX8" fmla="*/ 2229058 w 2564558"/>
                <a:gd name="connsiteY8" fmla="*/ 286971 h 2058872"/>
                <a:gd name="connsiteX9" fmla="*/ 2424321 w 2564558"/>
                <a:gd name="connsiteY9" fmla="*/ 529858 h 2058872"/>
                <a:gd name="connsiteX10" fmla="*/ 2560229 w 2564558"/>
                <a:gd name="connsiteY10" fmla="*/ 1058853 h 2058872"/>
                <a:gd name="connsiteX11" fmla="*/ 2514807 w 2564558"/>
                <a:gd name="connsiteY11" fmla="*/ 1520459 h 2058872"/>
                <a:gd name="connsiteX12" fmla="*/ 2267158 w 2564558"/>
                <a:gd name="connsiteY12" fmla="*/ 1830021 h 2058872"/>
                <a:gd name="connsiteX13" fmla="*/ 1852821 w 2564558"/>
                <a:gd name="connsiteY13" fmla="*/ 2006234 h 2058872"/>
                <a:gd name="connsiteX14" fmla="*/ 1374794 w 2564558"/>
                <a:gd name="connsiteY14" fmla="*/ 2057486 h 2058872"/>
                <a:gd name="connsiteX15" fmla="*/ 905083 w 2564558"/>
                <a:gd name="connsiteY15" fmla="*/ 1991945 h 2058872"/>
                <a:gd name="connsiteX16" fmla="*/ 528846 w 2564558"/>
                <a:gd name="connsiteY16" fmla="*/ 1844308 h 2058872"/>
                <a:gd name="connsiteX17" fmla="*/ 281196 w 2564558"/>
                <a:gd name="connsiteY17" fmla="*/ 1763346 h 2058872"/>
                <a:gd name="connsiteX18" fmla="*/ 133558 w 2564558"/>
                <a:gd name="connsiteY18" fmla="*/ 1782396 h 2058872"/>
                <a:gd name="connsiteX19" fmla="*/ 33547 w 2564558"/>
                <a:gd name="connsiteY19" fmla="*/ 2058622 h 2058872"/>
                <a:gd name="connsiteX20" fmla="*/ 208 w 2564558"/>
                <a:gd name="connsiteY20" fmla="*/ 1730008 h 2058872"/>
                <a:gd name="connsiteX21" fmla="*/ 14495 w 2564558"/>
                <a:gd name="connsiteY21" fmla="*/ 1158508 h 2058872"/>
                <a:gd name="connsiteX22" fmla="*/ 117919 w 2564558"/>
                <a:gd name="connsiteY22" fmla="*/ 801678 h 2058872"/>
                <a:gd name="connsiteX0" fmla="*/ 117919 w 2564558"/>
                <a:gd name="connsiteY0" fmla="*/ 801678 h 2058872"/>
                <a:gd name="connsiteX1" fmla="*/ 300245 w 2564558"/>
                <a:gd name="connsiteY1" fmla="*/ 510808 h 2058872"/>
                <a:gd name="connsiteX2" fmla="*/ 600283 w 2564558"/>
                <a:gd name="connsiteY2" fmla="*/ 239347 h 2058872"/>
                <a:gd name="connsiteX3" fmla="*/ 1057483 w 2564558"/>
                <a:gd name="connsiteY3" fmla="*/ 44084 h 2058872"/>
                <a:gd name="connsiteX4" fmla="*/ 1370031 w 2564558"/>
                <a:gd name="connsiteY4" fmla="*/ 3071 h 2058872"/>
                <a:gd name="connsiteX5" fmla="*/ 1578182 w 2564558"/>
                <a:gd name="connsiteY5" fmla="*/ 9158 h 2058872"/>
                <a:gd name="connsiteX6" fmla="*/ 1809958 w 2564558"/>
                <a:gd name="connsiteY6" fmla="*/ 58372 h 2058872"/>
                <a:gd name="connsiteX7" fmla="*/ 2019507 w 2564558"/>
                <a:gd name="connsiteY7" fmla="*/ 139333 h 2058872"/>
                <a:gd name="connsiteX8" fmla="*/ 2229058 w 2564558"/>
                <a:gd name="connsiteY8" fmla="*/ 286971 h 2058872"/>
                <a:gd name="connsiteX9" fmla="*/ 2414796 w 2564558"/>
                <a:gd name="connsiteY9" fmla="*/ 533033 h 2058872"/>
                <a:gd name="connsiteX10" fmla="*/ 2560229 w 2564558"/>
                <a:gd name="connsiteY10" fmla="*/ 1058853 h 2058872"/>
                <a:gd name="connsiteX11" fmla="*/ 2514807 w 2564558"/>
                <a:gd name="connsiteY11" fmla="*/ 1520459 h 2058872"/>
                <a:gd name="connsiteX12" fmla="*/ 2267158 w 2564558"/>
                <a:gd name="connsiteY12" fmla="*/ 1830021 h 2058872"/>
                <a:gd name="connsiteX13" fmla="*/ 1852821 w 2564558"/>
                <a:gd name="connsiteY13" fmla="*/ 2006234 h 2058872"/>
                <a:gd name="connsiteX14" fmla="*/ 1374794 w 2564558"/>
                <a:gd name="connsiteY14" fmla="*/ 2057486 h 2058872"/>
                <a:gd name="connsiteX15" fmla="*/ 905083 w 2564558"/>
                <a:gd name="connsiteY15" fmla="*/ 1991945 h 2058872"/>
                <a:gd name="connsiteX16" fmla="*/ 528846 w 2564558"/>
                <a:gd name="connsiteY16" fmla="*/ 1844308 h 2058872"/>
                <a:gd name="connsiteX17" fmla="*/ 281196 w 2564558"/>
                <a:gd name="connsiteY17" fmla="*/ 1763346 h 2058872"/>
                <a:gd name="connsiteX18" fmla="*/ 133558 w 2564558"/>
                <a:gd name="connsiteY18" fmla="*/ 1782396 h 2058872"/>
                <a:gd name="connsiteX19" fmla="*/ 33547 w 2564558"/>
                <a:gd name="connsiteY19" fmla="*/ 2058622 h 2058872"/>
                <a:gd name="connsiteX20" fmla="*/ 208 w 2564558"/>
                <a:gd name="connsiteY20" fmla="*/ 1730008 h 2058872"/>
                <a:gd name="connsiteX21" fmla="*/ 14495 w 2564558"/>
                <a:gd name="connsiteY21" fmla="*/ 1158508 h 2058872"/>
                <a:gd name="connsiteX22" fmla="*/ 117919 w 2564558"/>
                <a:gd name="connsiteY22" fmla="*/ 801678 h 2058872"/>
                <a:gd name="connsiteX0" fmla="*/ 117919 w 2564558"/>
                <a:gd name="connsiteY0" fmla="*/ 801678 h 2058872"/>
                <a:gd name="connsiteX1" fmla="*/ 300245 w 2564558"/>
                <a:gd name="connsiteY1" fmla="*/ 510808 h 2058872"/>
                <a:gd name="connsiteX2" fmla="*/ 600283 w 2564558"/>
                <a:gd name="connsiteY2" fmla="*/ 239347 h 2058872"/>
                <a:gd name="connsiteX3" fmla="*/ 1057483 w 2564558"/>
                <a:gd name="connsiteY3" fmla="*/ 44084 h 2058872"/>
                <a:gd name="connsiteX4" fmla="*/ 1370031 w 2564558"/>
                <a:gd name="connsiteY4" fmla="*/ 3071 h 2058872"/>
                <a:gd name="connsiteX5" fmla="*/ 1578182 w 2564558"/>
                <a:gd name="connsiteY5" fmla="*/ 9158 h 2058872"/>
                <a:gd name="connsiteX6" fmla="*/ 1809958 w 2564558"/>
                <a:gd name="connsiteY6" fmla="*/ 58372 h 2058872"/>
                <a:gd name="connsiteX7" fmla="*/ 2019507 w 2564558"/>
                <a:gd name="connsiteY7" fmla="*/ 139333 h 2058872"/>
                <a:gd name="connsiteX8" fmla="*/ 2229058 w 2564558"/>
                <a:gd name="connsiteY8" fmla="*/ 286971 h 2058872"/>
                <a:gd name="connsiteX9" fmla="*/ 2414796 w 2564558"/>
                <a:gd name="connsiteY9" fmla="*/ 533033 h 2058872"/>
                <a:gd name="connsiteX10" fmla="*/ 2560229 w 2564558"/>
                <a:gd name="connsiteY10" fmla="*/ 1058853 h 2058872"/>
                <a:gd name="connsiteX11" fmla="*/ 2514807 w 2564558"/>
                <a:gd name="connsiteY11" fmla="*/ 1520459 h 2058872"/>
                <a:gd name="connsiteX12" fmla="*/ 2267158 w 2564558"/>
                <a:gd name="connsiteY12" fmla="*/ 1830021 h 2058872"/>
                <a:gd name="connsiteX13" fmla="*/ 1852821 w 2564558"/>
                <a:gd name="connsiteY13" fmla="*/ 2006234 h 2058872"/>
                <a:gd name="connsiteX14" fmla="*/ 1374794 w 2564558"/>
                <a:gd name="connsiteY14" fmla="*/ 2057486 h 2058872"/>
                <a:gd name="connsiteX15" fmla="*/ 905083 w 2564558"/>
                <a:gd name="connsiteY15" fmla="*/ 1991945 h 2058872"/>
                <a:gd name="connsiteX16" fmla="*/ 528846 w 2564558"/>
                <a:gd name="connsiteY16" fmla="*/ 1844308 h 2058872"/>
                <a:gd name="connsiteX17" fmla="*/ 281196 w 2564558"/>
                <a:gd name="connsiteY17" fmla="*/ 1763346 h 2058872"/>
                <a:gd name="connsiteX18" fmla="*/ 133558 w 2564558"/>
                <a:gd name="connsiteY18" fmla="*/ 1782396 h 2058872"/>
                <a:gd name="connsiteX19" fmla="*/ 33547 w 2564558"/>
                <a:gd name="connsiteY19" fmla="*/ 2058622 h 2058872"/>
                <a:gd name="connsiteX20" fmla="*/ 208 w 2564558"/>
                <a:gd name="connsiteY20" fmla="*/ 1730008 h 2058872"/>
                <a:gd name="connsiteX21" fmla="*/ 14495 w 2564558"/>
                <a:gd name="connsiteY21" fmla="*/ 1158508 h 2058872"/>
                <a:gd name="connsiteX22" fmla="*/ 117919 w 2564558"/>
                <a:gd name="connsiteY22" fmla="*/ 801678 h 2058872"/>
                <a:gd name="connsiteX0" fmla="*/ 135922 w 2582561"/>
                <a:gd name="connsiteY0" fmla="*/ 801678 h 2057740"/>
                <a:gd name="connsiteX1" fmla="*/ 318248 w 2582561"/>
                <a:gd name="connsiteY1" fmla="*/ 510808 h 2057740"/>
                <a:gd name="connsiteX2" fmla="*/ 618286 w 2582561"/>
                <a:gd name="connsiteY2" fmla="*/ 239347 h 2057740"/>
                <a:gd name="connsiteX3" fmla="*/ 1075486 w 2582561"/>
                <a:gd name="connsiteY3" fmla="*/ 44084 h 2057740"/>
                <a:gd name="connsiteX4" fmla="*/ 1388034 w 2582561"/>
                <a:gd name="connsiteY4" fmla="*/ 3071 h 2057740"/>
                <a:gd name="connsiteX5" fmla="*/ 1596185 w 2582561"/>
                <a:gd name="connsiteY5" fmla="*/ 9158 h 2057740"/>
                <a:gd name="connsiteX6" fmla="*/ 1827961 w 2582561"/>
                <a:gd name="connsiteY6" fmla="*/ 58372 h 2057740"/>
                <a:gd name="connsiteX7" fmla="*/ 2037510 w 2582561"/>
                <a:gd name="connsiteY7" fmla="*/ 139333 h 2057740"/>
                <a:gd name="connsiteX8" fmla="*/ 2247061 w 2582561"/>
                <a:gd name="connsiteY8" fmla="*/ 286971 h 2057740"/>
                <a:gd name="connsiteX9" fmla="*/ 2432799 w 2582561"/>
                <a:gd name="connsiteY9" fmla="*/ 533033 h 2057740"/>
                <a:gd name="connsiteX10" fmla="*/ 2578232 w 2582561"/>
                <a:gd name="connsiteY10" fmla="*/ 1058853 h 2057740"/>
                <a:gd name="connsiteX11" fmla="*/ 2532810 w 2582561"/>
                <a:gd name="connsiteY11" fmla="*/ 1520459 h 2057740"/>
                <a:gd name="connsiteX12" fmla="*/ 2285161 w 2582561"/>
                <a:gd name="connsiteY12" fmla="*/ 1830021 h 2057740"/>
                <a:gd name="connsiteX13" fmla="*/ 1870824 w 2582561"/>
                <a:gd name="connsiteY13" fmla="*/ 2006234 h 2057740"/>
                <a:gd name="connsiteX14" fmla="*/ 1392797 w 2582561"/>
                <a:gd name="connsiteY14" fmla="*/ 2057486 h 2057740"/>
                <a:gd name="connsiteX15" fmla="*/ 923086 w 2582561"/>
                <a:gd name="connsiteY15" fmla="*/ 1991945 h 2057740"/>
                <a:gd name="connsiteX16" fmla="*/ 546849 w 2582561"/>
                <a:gd name="connsiteY16" fmla="*/ 1844308 h 2057740"/>
                <a:gd name="connsiteX17" fmla="*/ 299199 w 2582561"/>
                <a:gd name="connsiteY17" fmla="*/ 1763346 h 2057740"/>
                <a:gd name="connsiteX18" fmla="*/ 151561 w 2582561"/>
                <a:gd name="connsiteY18" fmla="*/ 1782396 h 2057740"/>
                <a:gd name="connsiteX19" fmla="*/ 11001 w 2582561"/>
                <a:gd name="connsiteY19" fmla="*/ 1993744 h 2057740"/>
                <a:gd name="connsiteX20" fmla="*/ 18211 w 2582561"/>
                <a:gd name="connsiteY20" fmla="*/ 1730008 h 2057740"/>
                <a:gd name="connsiteX21" fmla="*/ 32498 w 2582561"/>
                <a:gd name="connsiteY21" fmla="*/ 1158508 h 2057740"/>
                <a:gd name="connsiteX22" fmla="*/ 135922 w 2582561"/>
                <a:gd name="connsiteY22" fmla="*/ 801678 h 2057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582561" h="2057740">
                  <a:moveTo>
                    <a:pt x="135922" y="801678"/>
                  </a:moveTo>
                  <a:cubicBezTo>
                    <a:pt x="183547" y="693728"/>
                    <a:pt x="237854" y="604530"/>
                    <a:pt x="318248" y="510808"/>
                  </a:cubicBezTo>
                  <a:cubicBezTo>
                    <a:pt x="398642" y="417086"/>
                    <a:pt x="492080" y="321897"/>
                    <a:pt x="618286" y="239347"/>
                  </a:cubicBezTo>
                  <a:cubicBezTo>
                    <a:pt x="775674" y="117050"/>
                    <a:pt x="947989" y="80288"/>
                    <a:pt x="1075486" y="44084"/>
                  </a:cubicBezTo>
                  <a:cubicBezTo>
                    <a:pt x="1202983" y="7880"/>
                    <a:pt x="1301251" y="8892"/>
                    <a:pt x="1388034" y="3071"/>
                  </a:cubicBezTo>
                  <a:cubicBezTo>
                    <a:pt x="1474817" y="-2750"/>
                    <a:pt x="1522864" y="-59"/>
                    <a:pt x="1596185" y="9158"/>
                  </a:cubicBezTo>
                  <a:cubicBezTo>
                    <a:pt x="1669506" y="18375"/>
                    <a:pt x="1753878" y="38793"/>
                    <a:pt x="1827961" y="58372"/>
                  </a:cubicBezTo>
                  <a:cubicBezTo>
                    <a:pt x="1902044" y="77951"/>
                    <a:pt x="1967660" y="101233"/>
                    <a:pt x="2037510" y="139333"/>
                  </a:cubicBezTo>
                  <a:cubicBezTo>
                    <a:pt x="2107360" y="177433"/>
                    <a:pt x="2179592" y="221883"/>
                    <a:pt x="2247061" y="286971"/>
                  </a:cubicBezTo>
                  <a:cubicBezTo>
                    <a:pt x="2314530" y="352059"/>
                    <a:pt x="2377604" y="404386"/>
                    <a:pt x="2432799" y="533033"/>
                  </a:cubicBezTo>
                  <a:cubicBezTo>
                    <a:pt x="2507044" y="661680"/>
                    <a:pt x="2569501" y="898515"/>
                    <a:pt x="2578232" y="1058853"/>
                  </a:cubicBezTo>
                  <a:cubicBezTo>
                    <a:pt x="2586963" y="1219191"/>
                    <a:pt x="2587211" y="1391931"/>
                    <a:pt x="2532810" y="1520459"/>
                  </a:cubicBezTo>
                  <a:cubicBezTo>
                    <a:pt x="2478409" y="1648987"/>
                    <a:pt x="2401842" y="1749059"/>
                    <a:pt x="2285161" y="1830021"/>
                  </a:cubicBezTo>
                  <a:cubicBezTo>
                    <a:pt x="2168480" y="1910984"/>
                    <a:pt x="2021933" y="1966736"/>
                    <a:pt x="1870824" y="2006234"/>
                  </a:cubicBezTo>
                  <a:cubicBezTo>
                    <a:pt x="1719715" y="2045732"/>
                    <a:pt x="1550753" y="2059867"/>
                    <a:pt x="1392797" y="2057486"/>
                  </a:cubicBezTo>
                  <a:cubicBezTo>
                    <a:pt x="1234841" y="2055105"/>
                    <a:pt x="1072809" y="2013981"/>
                    <a:pt x="923086" y="1991945"/>
                  </a:cubicBezTo>
                  <a:cubicBezTo>
                    <a:pt x="773363" y="1969909"/>
                    <a:pt x="650830" y="1863358"/>
                    <a:pt x="546849" y="1844308"/>
                  </a:cubicBezTo>
                  <a:cubicBezTo>
                    <a:pt x="442868" y="1815733"/>
                    <a:pt x="352380" y="1777633"/>
                    <a:pt x="299199" y="1763346"/>
                  </a:cubicBezTo>
                  <a:cubicBezTo>
                    <a:pt x="239668" y="1766521"/>
                    <a:pt x="193630" y="1761758"/>
                    <a:pt x="151561" y="1782396"/>
                  </a:cubicBezTo>
                  <a:cubicBezTo>
                    <a:pt x="109492" y="1803034"/>
                    <a:pt x="38782" y="2003269"/>
                    <a:pt x="11001" y="1993744"/>
                  </a:cubicBezTo>
                  <a:cubicBezTo>
                    <a:pt x="-16780" y="1984219"/>
                    <a:pt x="16624" y="1865739"/>
                    <a:pt x="18211" y="1730008"/>
                  </a:cubicBezTo>
                  <a:cubicBezTo>
                    <a:pt x="19798" y="1594277"/>
                    <a:pt x="12880" y="1313230"/>
                    <a:pt x="32498" y="1158508"/>
                  </a:cubicBezTo>
                  <a:cubicBezTo>
                    <a:pt x="52116" y="1003786"/>
                    <a:pt x="88297" y="909628"/>
                    <a:pt x="135922" y="801678"/>
                  </a:cubicBezTo>
                  <a:close/>
                </a:path>
              </a:pathLst>
            </a:custGeom>
            <a:solidFill>
              <a:srgbClr val="FFD52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80"/>
              <a:endParaRPr lang="en-US" sz="216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="" xmlns:a16="http://schemas.microsoft.com/office/drawing/2014/main" id="{3FBCEDE5-C81C-4723-8D7A-640460319D9C}"/>
              </a:ext>
            </a:extLst>
          </p:cNvPr>
          <p:cNvGrpSpPr/>
          <p:nvPr/>
        </p:nvGrpSpPr>
        <p:grpSpPr>
          <a:xfrm rot="209509" flipH="1">
            <a:off x="4003702" y="125851"/>
            <a:ext cx="3681163" cy="2451515"/>
            <a:chOff x="8905668" y="770922"/>
            <a:chExt cx="2564558" cy="2058872"/>
          </a:xfrm>
          <a:solidFill>
            <a:srgbClr val="EF458C"/>
          </a:solidFill>
        </p:grpSpPr>
        <p:sp>
          <p:nvSpPr>
            <p:cNvPr id="75" name="Oval 2">
              <a:extLst>
                <a:ext uri="{FF2B5EF4-FFF2-40B4-BE49-F238E27FC236}">
                  <a16:creationId xmlns="" xmlns:a16="http://schemas.microsoft.com/office/drawing/2014/main" id="{FD50EE3D-098C-45A1-B310-2F4D324E7E28}"/>
                </a:ext>
              </a:extLst>
            </p:cNvPr>
            <p:cNvSpPr/>
            <p:nvPr/>
          </p:nvSpPr>
          <p:spPr>
            <a:xfrm>
              <a:off x="8905668" y="770922"/>
              <a:ext cx="2564558" cy="2058872"/>
            </a:xfrm>
            <a:custGeom>
              <a:avLst/>
              <a:gdLst>
                <a:gd name="connsiteX0" fmla="*/ 0 w 2456597"/>
                <a:gd name="connsiteY0" fmla="*/ 1098645 h 2197289"/>
                <a:gd name="connsiteX1" fmla="*/ 1228299 w 2456597"/>
                <a:gd name="connsiteY1" fmla="*/ 0 h 2197289"/>
                <a:gd name="connsiteX2" fmla="*/ 2456598 w 2456597"/>
                <a:gd name="connsiteY2" fmla="*/ 1098645 h 2197289"/>
                <a:gd name="connsiteX3" fmla="*/ 1228299 w 2456597"/>
                <a:gd name="connsiteY3" fmla="*/ 2197290 h 2197289"/>
                <a:gd name="connsiteX4" fmla="*/ 0 w 2456597"/>
                <a:gd name="connsiteY4" fmla="*/ 1098645 h 2197289"/>
                <a:gd name="connsiteX0" fmla="*/ 0 w 2456598"/>
                <a:gd name="connsiteY0" fmla="*/ 1065307 h 2163952"/>
                <a:gd name="connsiteX1" fmla="*/ 1228299 w 2456598"/>
                <a:gd name="connsiteY1" fmla="*/ 0 h 2163952"/>
                <a:gd name="connsiteX2" fmla="*/ 2456598 w 2456598"/>
                <a:gd name="connsiteY2" fmla="*/ 1065307 h 2163952"/>
                <a:gd name="connsiteX3" fmla="*/ 1228299 w 2456598"/>
                <a:gd name="connsiteY3" fmla="*/ 2163952 h 2163952"/>
                <a:gd name="connsiteX4" fmla="*/ 0 w 2456598"/>
                <a:gd name="connsiteY4" fmla="*/ 1065307 h 2163952"/>
                <a:gd name="connsiteX0" fmla="*/ 0 w 2456598"/>
                <a:gd name="connsiteY0" fmla="*/ 1065307 h 2106802"/>
                <a:gd name="connsiteX1" fmla="*/ 1228299 w 2456598"/>
                <a:gd name="connsiteY1" fmla="*/ 0 h 2106802"/>
                <a:gd name="connsiteX2" fmla="*/ 2456598 w 2456598"/>
                <a:gd name="connsiteY2" fmla="*/ 1065307 h 2106802"/>
                <a:gd name="connsiteX3" fmla="*/ 1228299 w 2456598"/>
                <a:gd name="connsiteY3" fmla="*/ 2106802 h 2106802"/>
                <a:gd name="connsiteX4" fmla="*/ 0 w 2456598"/>
                <a:gd name="connsiteY4" fmla="*/ 1065307 h 2106802"/>
                <a:gd name="connsiteX0" fmla="*/ 0 w 2456598"/>
                <a:gd name="connsiteY0" fmla="*/ 1065307 h 2106802"/>
                <a:gd name="connsiteX1" fmla="*/ 1228299 w 2456598"/>
                <a:gd name="connsiteY1" fmla="*/ 0 h 2106802"/>
                <a:gd name="connsiteX2" fmla="*/ 2456598 w 2456598"/>
                <a:gd name="connsiteY2" fmla="*/ 1065307 h 2106802"/>
                <a:gd name="connsiteX3" fmla="*/ 1228299 w 2456598"/>
                <a:gd name="connsiteY3" fmla="*/ 2106802 h 2106802"/>
                <a:gd name="connsiteX4" fmla="*/ 0 w 2456598"/>
                <a:gd name="connsiteY4" fmla="*/ 1065307 h 2106802"/>
                <a:gd name="connsiteX0" fmla="*/ 0 w 2467693"/>
                <a:gd name="connsiteY0" fmla="*/ 1065307 h 2106802"/>
                <a:gd name="connsiteX1" fmla="*/ 1228299 w 2467693"/>
                <a:gd name="connsiteY1" fmla="*/ 0 h 2106802"/>
                <a:gd name="connsiteX2" fmla="*/ 2456598 w 2467693"/>
                <a:gd name="connsiteY2" fmla="*/ 1065307 h 2106802"/>
                <a:gd name="connsiteX3" fmla="*/ 1228299 w 2467693"/>
                <a:gd name="connsiteY3" fmla="*/ 2106802 h 2106802"/>
                <a:gd name="connsiteX4" fmla="*/ 0 w 2467693"/>
                <a:gd name="connsiteY4" fmla="*/ 1065307 h 2106802"/>
                <a:gd name="connsiteX0" fmla="*/ 0 w 2467624"/>
                <a:gd name="connsiteY0" fmla="*/ 1065307 h 2073465"/>
                <a:gd name="connsiteX1" fmla="*/ 1228299 w 2467624"/>
                <a:gd name="connsiteY1" fmla="*/ 0 h 2073465"/>
                <a:gd name="connsiteX2" fmla="*/ 2456598 w 2467624"/>
                <a:gd name="connsiteY2" fmla="*/ 1065307 h 2073465"/>
                <a:gd name="connsiteX3" fmla="*/ 1223537 w 2467624"/>
                <a:gd name="connsiteY3" fmla="*/ 2073465 h 2073465"/>
                <a:gd name="connsiteX4" fmla="*/ 0 w 2467624"/>
                <a:gd name="connsiteY4" fmla="*/ 1065307 h 2073465"/>
                <a:gd name="connsiteX0" fmla="*/ 0 w 2467624"/>
                <a:gd name="connsiteY0" fmla="*/ 1065307 h 2073465"/>
                <a:gd name="connsiteX1" fmla="*/ 1228299 w 2467624"/>
                <a:gd name="connsiteY1" fmla="*/ 0 h 2073465"/>
                <a:gd name="connsiteX2" fmla="*/ 2456598 w 2467624"/>
                <a:gd name="connsiteY2" fmla="*/ 1065307 h 2073465"/>
                <a:gd name="connsiteX3" fmla="*/ 1223537 w 2467624"/>
                <a:gd name="connsiteY3" fmla="*/ 2073465 h 2073465"/>
                <a:gd name="connsiteX4" fmla="*/ 0 w 2467624"/>
                <a:gd name="connsiteY4" fmla="*/ 1065307 h 2073465"/>
                <a:gd name="connsiteX0" fmla="*/ 0 w 2467624"/>
                <a:gd name="connsiteY0" fmla="*/ 1065307 h 2073465"/>
                <a:gd name="connsiteX1" fmla="*/ 1228299 w 2467624"/>
                <a:gd name="connsiteY1" fmla="*/ 0 h 2073465"/>
                <a:gd name="connsiteX2" fmla="*/ 2456598 w 2467624"/>
                <a:gd name="connsiteY2" fmla="*/ 1065307 h 2073465"/>
                <a:gd name="connsiteX3" fmla="*/ 1223537 w 2467624"/>
                <a:gd name="connsiteY3" fmla="*/ 2073465 h 2073465"/>
                <a:gd name="connsiteX4" fmla="*/ 0 w 2467624"/>
                <a:gd name="connsiteY4" fmla="*/ 1065307 h 2073465"/>
                <a:gd name="connsiteX0" fmla="*/ 0 w 2467624"/>
                <a:gd name="connsiteY0" fmla="*/ 1065307 h 2073465"/>
                <a:gd name="connsiteX1" fmla="*/ 1228299 w 2467624"/>
                <a:gd name="connsiteY1" fmla="*/ 0 h 2073465"/>
                <a:gd name="connsiteX2" fmla="*/ 2456598 w 2467624"/>
                <a:gd name="connsiteY2" fmla="*/ 1065307 h 2073465"/>
                <a:gd name="connsiteX3" fmla="*/ 1223537 w 2467624"/>
                <a:gd name="connsiteY3" fmla="*/ 2073465 h 2073465"/>
                <a:gd name="connsiteX4" fmla="*/ 0 w 2467624"/>
                <a:gd name="connsiteY4" fmla="*/ 1065307 h 2073465"/>
                <a:gd name="connsiteX0" fmla="*/ 0 w 2458338"/>
                <a:gd name="connsiteY0" fmla="*/ 1065307 h 2073465"/>
                <a:gd name="connsiteX1" fmla="*/ 1228299 w 2458338"/>
                <a:gd name="connsiteY1" fmla="*/ 0 h 2073465"/>
                <a:gd name="connsiteX2" fmla="*/ 2456598 w 2458338"/>
                <a:gd name="connsiteY2" fmla="*/ 1065307 h 2073465"/>
                <a:gd name="connsiteX3" fmla="*/ 1223537 w 2458338"/>
                <a:gd name="connsiteY3" fmla="*/ 2073465 h 2073465"/>
                <a:gd name="connsiteX4" fmla="*/ 0 w 2458338"/>
                <a:gd name="connsiteY4" fmla="*/ 1065307 h 2073465"/>
                <a:gd name="connsiteX0" fmla="*/ 0 w 2458338"/>
                <a:gd name="connsiteY0" fmla="*/ 1065307 h 2073465"/>
                <a:gd name="connsiteX1" fmla="*/ 1228299 w 2458338"/>
                <a:gd name="connsiteY1" fmla="*/ 0 h 2073465"/>
                <a:gd name="connsiteX2" fmla="*/ 2456598 w 2458338"/>
                <a:gd name="connsiteY2" fmla="*/ 1065307 h 2073465"/>
                <a:gd name="connsiteX3" fmla="*/ 1223537 w 2458338"/>
                <a:gd name="connsiteY3" fmla="*/ 2073465 h 2073465"/>
                <a:gd name="connsiteX4" fmla="*/ 0 w 2458338"/>
                <a:gd name="connsiteY4" fmla="*/ 1065307 h 2073465"/>
                <a:gd name="connsiteX0" fmla="*/ 0 w 2458338"/>
                <a:gd name="connsiteY0" fmla="*/ 1065307 h 2073465"/>
                <a:gd name="connsiteX1" fmla="*/ 1228299 w 2458338"/>
                <a:gd name="connsiteY1" fmla="*/ 0 h 2073465"/>
                <a:gd name="connsiteX2" fmla="*/ 2456598 w 2458338"/>
                <a:gd name="connsiteY2" fmla="*/ 1065307 h 2073465"/>
                <a:gd name="connsiteX3" fmla="*/ 1223537 w 2458338"/>
                <a:gd name="connsiteY3" fmla="*/ 2073465 h 2073465"/>
                <a:gd name="connsiteX4" fmla="*/ 0 w 2458338"/>
                <a:gd name="connsiteY4" fmla="*/ 1065307 h 2073465"/>
                <a:gd name="connsiteX0" fmla="*/ 0 w 2458338"/>
                <a:gd name="connsiteY0" fmla="*/ 1036732 h 2044890"/>
                <a:gd name="connsiteX1" fmla="*/ 1228299 w 2458338"/>
                <a:gd name="connsiteY1" fmla="*/ 0 h 2044890"/>
                <a:gd name="connsiteX2" fmla="*/ 2456598 w 2458338"/>
                <a:gd name="connsiteY2" fmla="*/ 1036732 h 2044890"/>
                <a:gd name="connsiteX3" fmla="*/ 1223537 w 2458338"/>
                <a:gd name="connsiteY3" fmla="*/ 2044890 h 2044890"/>
                <a:gd name="connsiteX4" fmla="*/ 0 w 2458338"/>
                <a:gd name="connsiteY4" fmla="*/ 1036732 h 2044890"/>
                <a:gd name="connsiteX0" fmla="*/ 0 w 2476875"/>
                <a:gd name="connsiteY0" fmla="*/ 782231 h 2050931"/>
                <a:gd name="connsiteX1" fmla="*/ 1247349 w 2476875"/>
                <a:gd name="connsiteY1" fmla="*/ 2674 h 2050931"/>
                <a:gd name="connsiteX2" fmla="*/ 2475648 w 2476875"/>
                <a:gd name="connsiteY2" fmla="*/ 1039406 h 2050931"/>
                <a:gd name="connsiteX3" fmla="*/ 1242587 w 2476875"/>
                <a:gd name="connsiteY3" fmla="*/ 2047564 h 2050931"/>
                <a:gd name="connsiteX4" fmla="*/ 0 w 2476875"/>
                <a:gd name="connsiteY4" fmla="*/ 782231 h 2050931"/>
                <a:gd name="connsiteX0" fmla="*/ 116683 w 2593540"/>
                <a:gd name="connsiteY0" fmla="*/ 782008 h 2083560"/>
                <a:gd name="connsiteX1" fmla="*/ 1364032 w 2593540"/>
                <a:gd name="connsiteY1" fmla="*/ 2451 h 2083560"/>
                <a:gd name="connsiteX2" fmla="*/ 2592331 w 2593540"/>
                <a:gd name="connsiteY2" fmla="*/ 1039183 h 2083560"/>
                <a:gd name="connsiteX3" fmla="*/ 1359270 w 2593540"/>
                <a:gd name="connsiteY3" fmla="*/ 2047341 h 2083560"/>
                <a:gd name="connsiteX4" fmla="*/ 194235 w 2593540"/>
                <a:gd name="connsiteY4" fmla="*/ 1757964 h 2083560"/>
                <a:gd name="connsiteX5" fmla="*/ 116683 w 2593540"/>
                <a:gd name="connsiteY5" fmla="*/ 782008 h 2083560"/>
                <a:gd name="connsiteX0" fmla="*/ 116683 w 2623856"/>
                <a:gd name="connsiteY0" fmla="*/ 782008 h 2048002"/>
                <a:gd name="connsiteX1" fmla="*/ 1364032 w 2623856"/>
                <a:gd name="connsiteY1" fmla="*/ 2451 h 2048002"/>
                <a:gd name="connsiteX2" fmla="*/ 2592331 w 2623856"/>
                <a:gd name="connsiteY2" fmla="*/ 1039183 h 2048002"/>
                <a:gd name="connsiteX3" fmla="*/ 2265922 w 2623856"/>
                <a:gd name="connsiteY3" fmla="*/ 1810351 h 2048002"/>
                <a:gd name="connsiteX4" fmla="*/ 1359270 w 2623856"/>
                <a:gd name="connsiteY4" fmla="*/ 2047341 h 2048002"/>
                <a:gd name="connsiteX5" fmla="*/ 194235 w 2623856"/>
                <a:gd name="connsiteY5" fmla="*/ 1757964 h 2048002"/>
                <a:gd name="connsiteX6" fmla="*/ 116683 w 2623856"/>
                <a:gd name="connsiteY6" fmla="*/ 782008 h 2048002"/>
                <a:gd name="connsiteX0" fmla="*/ 116683 w 2594326"/>
                <a:gd name="connsiteY0" fmla="*/ 801823 h 2067817"/>
                <a:gd name="connsiteX1" fmla="*/ 1364032 w 2594326"/>
                <a:gd name="connsiteY1" fmla="*/ 22266 h 2067817"/>
                <a:gd name="connsiteX2" fmla="*/ 2227822 w 2594326"/>
                <a:gd name="connsiteY2" fmla="*/ 287116 h 2067817"/>
                <a:gd name="connsiteX3" fmla="*/ 2592331 w 2594326"/>
                <a:gd name="connsiteY3" fmla="*/ 1058998 h 2067817"/>
                <a:gd name="connsiteX4" fmla="*/ 2265922 w 2594326"/>
                <a:gd name="connsiteY4" fmla="*/ 1830166 h 2067817"/>
                <a:gd name="connsiteX5" fmla="*/ 1359270 w 2594326"/>
                <a:gd name="connsiteY5" fmla="*/ 2067156 h 2067817"/>
                <a:gd name="connsiteX6" fmla="*/ 194235 w 2594326"/>
                <a:gd name="connsiteY6" fmla="*/ 1777779 h 2067817"/>
                <a:gd name="connsiteX7" fmla="*/ 116683 w 2594326"/>
                <a:gd name="connsiteY7" fmla="*/ 801823 h 2067817"/>
                <a:gd name="connsiteX0" fmla="*/ 64270 w 2541913"/>
                <a:gd name="connsiteY0" fmla="*/ 780019 h 2046013"/>
                <a:gd name="connsiteX1" fmla="*/ 546634 w 2541913"/>
                <a:gd name="connsiteY1" fmla="*/ 217688 h 2046013"/>
                <a:gd name="connsiteX2" fmla="*/ 1311619 w 2541913"/>
                <a:gd name="connsiteY2" fmla="*/ 462 h 2046013"/>
                <a:gd name="connsiteX3" fmla="*/ 2175409 w 2541913"/>
                <a:gd name="connsiteY3" fmla="*/ 265312 h 2046013"/>
                <a:gd name="connsiteX4" fmla="*/ 2539918 w 2541913"/>
                <a:gd name="connsiteY4" fmla="*/ 1037194 h 2046013"/>
                <a:gd name="connsiteX5" fmla="*/ 2213509 w 2541913"/>
                <a:gd name="connsiteY5" fmla="*/ 1808362 h 2046013"/>
                <a:gd name="connsiteX6" fmla="*/ 1306857 w 2541913"/>
                <a:gd name="connsiteY6" fmla="*/ 2045352 h 2046013"/>
                <a:gd name="connsiteX7" fmla="*/ 141822 w 2541913"/>
                <a:gd name="connsiteY7" fmla="*/ 1755975 h 2046013"/>
                <a:gd name="connsiteX8" fmla="*/ 64270 w 2541913"/>
                <a:gd name="connsiteY8" fmla="*/ 780019 h 2046013"/>
                <a:gd name="connsiteX0" fmla="*/ 64270 w 2541913"/>
                <a:gd name="connsiteY0" fmla="*/ 793407 h 2059401"/>
                <a:gd name="connsiteX1" fmla="*/ 546634 w 2541913"/>
                <a:gd name="connsiteY1" fmla="*/ 231076 h 2059401"/>
                <a:gd name="connsiteX2" fmla="*/ 1311619 w 2541913"/>
                <a:gd name="connsiteY2" fmla="*/ 13850 h 2059401"/>
                <a:gd name="connsiteX3" fmla="*/ 1756309 w 2541913"/>
                <a:gd name="connsiteY3" fmla="*/ 50101 h 2059401"/>
                <a:gd name="connsiteX4" fmla="*/ 2175409 w 2541913"/>
                <a:gd name="connsiteY4" fmla="*/ 278700 h 2059401"/>
                <a:gd name="connsiteX5" fmla="*/ 2539918 w 2541913"/>
                <a:gd name="connsiteY5" fmla="*/ 1050582 h 2059401"/>
                <a:gd name="connsiteX6" fmla="*/ 2213509 w 2541913"/>
                <a:gd name="connsiteY6" fmla="*/ 1821750 h 2059401"/>
                <a:gd name="connsiteX7" fmla="*/ 1306857 w 2541913"/>
                <a:gd name="connsiteY7" fmla="*/ 2058740 h 2059401"/>
                <a:gd name="connsiteX8" fmla="*/ 141822 w 2541913"/>
                <a:gd name="connsiteY8" fmla="*/ 1769363 h 2059401"/>
                <a:gd name="connsiteX9" fmla="*/ 64270 w 2541913"/>
                <a:gd name="connsiteY9" fmla="*/ 793407 h 2059401"/>
                <a:gd name="connsiteX0" fmla="*/ 64270 w 2541913"/>
                <a:gd name="connsiteY0" fmla="*/ 783312 h 2049306"/>
                <a:gd name="connsiteX1" fmla="*/ 546634 w 2541913"/>
                <a:gd name="connsiteY1" fmla="*/ 220981 h 2049306"/>
                <a:gd name="connsiteX2" fmla="*/ 1003834 w 2541913"/>
                <a:gd name="connsiteY2" fmla="*/ 25718 h 2049306"/>
                <a:gd name="connsiteX3" fmla="*/ 1311619 w 2541913"/>
                <a:gd name="connsiteY3" fmla="*/ 3755 h 2049306"/>
                <a:gd name="connsiteX4" fmla="*/ 1756309 w 2541913"/>
                <a:gd name="connsiteY4" fmla="*/ 40006 h 2049306"/>
                <a:gd name="connsiteX5" fmla="*/ 2175409 w 2541913"/>
                <a:gd name="connsiteY5" fmla="*/ 268605 h 2049306"/>
                <a:gd name="connsiteX6" fmla="*/ 2539918 w 2541913"/>
                <a:gd name="connsiteY6" fmla="*/ 1040487 h 2049306"/>
                <a:gd name="connsiteX7" fmla="*/ 2213509 w 2541913"/>
                <a:gd name="connsiteY7" fmla="*/ 1811655 h 2049306"/>
                <a:gd name="connsiteX8" fmla="*/ 1306857 w 2541913"/>
                <a:gd name="connsiteY8" fmla="*/ 2048645 h 2049306"/>
                <a:gd name="connsiteX9" fmla="*/ 141822 w 2541913"/>
                <a:gd name="connsiteY9" fmla="*/ 1759268 h 2049306"/>
                <a:gd name="connsiteX10" fmla="*/ 64270 w 2541913"/>
                <a:gd name="connsiteY10" fmla="*/ 783312 h 2049306"/>
                <a:gd name="connsiteX0" fmla="*/ 64270 w 2542128"/>
                <a:gd name="connsiteY0" fmla="*/ 783312 h 2049306"/>
                <a:gd name="connsiteX1" fmla="*/ 546634 w 2542128"/>
                <a:gd name="connsiteY1" fmla="*/ 220981 h 2049306"/>
                <a:gd name="connsiteX2" fmla="*/ 1003834 w 2542128"/>
                <a:gd name="connsiteY2" fmla="*/ 25718 h 2049306"/>
                <a:gd name="connsiteX3" fmla="*/ 1311619 w 2542128"/>
                <a:gd name="connsiteY3" fmla="*/ 3755 h 2049306"/>
                <a:gd name="connsiteX4" fmla="*/ 1756309 w 2542128"/>
                <a:gd name="connsiteY4" fmla="*/ 40006 h 2049306"/>
                <a:gd name="connsiteX5" fmla="*/ 2175409 w 2542128"/>
                <a:gd name="connsiteY5" fmla="*/ 268605 h 2049306"/>
                <a:gd name="connsiteX6" fmla="*/ 2370672 w 2542128"/>
                <a:gd name="connsiteY6" fmla="*/ 511492 h 2049306"/>
                <a:gd name="connsiteX7" fmla="*/ 2539918 w 2542128"/>
                <a:gd name="connsiteY7" fmla="*/ 1040487 h 2049306"/>
                <a:gd name="connsiteX8" fmla="*/ 2213509 w 2542128"/>
                <a:gd name="connsiteY8" fmla="*/ 1811655 h 2049306"/>
                <a:gd name="connsiteX9" fmla="*/ 1306857 w 2542128"/>
                <a:gd name="connsiteY9" fmla="*/ 2048645 h 2049306"/>
                <a:gd name="connsiteX10" fmla="*/ 141822 w 2542128"/>
                <a:gd name="connsiteY10" fmla="*/ 1759268 h 2049306"/>
                <a:gd name="connsiteX11" fmla="*/ 64270 w 2542128"/>
                <a:gd name="connsiteY11" fmla="*/ 783312 h 2049306"/>
                <a:gd name="connsiteX0" fmla="*/ 64270 w 2542128"/>
                <a:gd name="connsiteY0" fmla="*/ 799019 h 2065013"/>
                <a:gd name="connsiteX1" fmla="*/ 546634 w 2542128"/>
                <a:gd name="connsiteY1" fmla="*/ 236688 h 2065013"/>
                <a:gd name="connsiteX2" fmla="*/ 1003834 w 2542128"/>
                <a:gd name="connsiteY2" fmla="*/ 41425 h 2065013"/>
                <a:gd name="connsiteX3" fmla="*/ 1316382 w 2542128"/>
                <a:gd name="connsiteY3" fmla="*/ 412 h 2065013"/>
                <a:gd name="connsiteX4" fmla="*/ 1756309 w 2542128"/>
                <a:gd name="connsiteY4" fmla="*/ 55713 h 2065013"/>
                <a:gd name="connsiteX5" fmla="*/ 2175409 w 2542128"/>
                <a:gd name="connsiteY5" fmla="*/ 284312 h 2065013"/>
                <a:gd name="connsiteX6" fmla="*/ 2370672 w 2542128"/>
                <a:gd name="connsiteY6" fmla="*/ 527199 h 2065013"/>
                <a:gd name="connsiteX7" fmla="*/ 2539918 w 2542128"/>
                <a:gd name="connsiteY7" fmla="*/ 1056194 h 2065013"/>
                <a:gd name="connsiteX8" fmla="*/ 2213509 w 2542128"/>
                <a:gd name="connsiteY8" fmla="*/ 1827362 h 2065013"/>
                <a:gd name="connsiteX9" fmla="*/ 1306857 w 2542128"/>
                <a:gd name="connsiteY9" fmla="*/ 2064352 h 2065013"/>
                <a:gd name="connsiteX10" fmla="*/ 141822 w 2542128"/>
                <a:gd name="connsiteY10" fmla="*/ 1774975 h 2065013"/>
                <a:gd name="connsiteX11" fmla="*/ 64270 w 2542128"/>
                <a:gd name="connsiteY11" fmla="*/ 799019 h 2065013"/>
                <a:gd name="connsiteX0" fmla="*/ 64270 w 2541309"/>
                <a:gd name="connsiteY0" fmla="*/ 799019 h 2064717"/>
                <a:gd name="connsiteX1" fmla="*/ 546634 w 2541309"/>
                <a:gd name="connsiteY1" fmla="*/ 236688 h 2064717"/>
                <a:gd name="connsiteX2" fmla="*/ 1003834 w 2541309"/>
                <a:gd name="connsiteY2" fmla="*/ 41425 h 2064717"/>
                <a:gd name="connsiteX3" fmla="*/ 1316382 w 2541309"/>
                <a:gd name="connsiteY3" fmla="*/ 412 h 2064717"/>
                <a:gd name="connsiteX4" fmla="*/ 1756309 w 2541309"/>
                <a:gd name="connsiteY4" fmla="*/ 55713 h 2064717"/>
                <a:gd name="connsiteX5" fmla="*/ 2175409 w 2541309"/>
                <a:gd name="connsiteY5" fmla="*/ 284312 h 2064717"/>
                <a:gd name="connsiteX6" fmla="*/ 2370672 w 2541309"/>
                <a:gd name="connsiteY6" fmla="*/ 527199 h 2064717"/>
                <a:gd name="connsiteX7" fmla="*/ 2539918 w 2541309"/>
                <a:gd name="connsiteY7" fmla="*/ 1056194 h 2064717"/>
                <a:gd name="connsiteX8" fmla="*/ 2461158 w 2541309"/>
                <a:gd name="connsiteY8" fmla="*/ 1517800 h 2064717"/>
                <a:gd name="connsiteX9" fmla="*/ 2213509 w 2541309"/>
                <a:gd name="connsiteY9" fmla="*/ 1827362 h 2064717"/>
                <a:gd name="connsiteX10" fmla="*/ 1306857 w 2541309"/>
                <a:gd name="connsiteY10" fmla="*/ 2064352 h 2064717"/>
                <a:gd name="connsiteX11" fmla="*/ 141822 w 2541309"/>
                <a:gd name="connsiteY11" fmla="*/ 1774975 h 2064717"/>
                <a:gd name="connsiteX12" fmla="*/ 64270 w 2541309"/>
                <a:gd name="connsiteY12" fmla="*/ 799019 h 2064717"/>
                <a:gd name="connsiteX0" fmla="*/ 64270 w 2541309"/>
                <a:gd name="connsiteY0" fmla="*/ 799019 h 2087144"/>
                <a:gd name="connsiteX1" fmla="*/ 546634 w 2541309"/>
                <a:gd name="connsiteY1" fmla="*/ 236688 h 2087144"/>
                <a:gd name="connsiteX2" fmla="*/ 1003834 w 2541309"/>
                <a:gd name="connsiteY2" fmla="*/ 41425 h 2087144"/>
                <a:gd name="connsiteX3" fmla="*/ 1316382 w 2541309"/>
                <a:gd name="connsiteY3" fmla="*/ 412 h 2087144"/>
                <a:gd name="connsiteX4" fmla="*/ 1756309 w 2541309"/>
                <a:gd name="connsiteY4" fmla="*/ 55713 h 2087144"/>
                <a:gd name="connsiteX5" fmla="*/ 2175409 w 2541309"/>
                <a:gd name="connsiteY5" fmla="*/ 284312 h 2087144"/>
                <a:gd name="connsiteX6" fmla="*/ 2370672 w 2541309"/>
                <a:gd name="connsiteY6" fmla="*/ 527199 h 2087144"/>
                <a:gd name="connsiteX7" fmla="*/ 2539918 w 2541309"/>
                <a:gd name="connsiteY7" fmla="*/ 1056194 h 2087144"/>
                <a:gd name="connsiteX8" fmla="*/ 2461158 w 2541309"/>
                <a:gd name="connsiteY8" fmla="*/ 1517800 h 2087144"/>
                <a:gd name="connsiteX9" fmla="*/ 2213509 w 2541309"/>
                <a:gd name="connsiteY9" fmla="*/ 1827362 h 2087144"/>
                <a:gd name="connsiteX10" fmla="*/ 1799172 w 2541309"/>
                <a:gd name="connsiteY10" fmla="*/ 2041675 h 2087144"/>
                <a:gd name="connsiteX11" fmla="*/ 1306857 w 2541309"/>
                <a:gd name="connsiteY11" fmla="*/ 2064352 h 2087144"/>
                <a:gd name="connsiteX12" fmla="*/ 141822 w 2541309"/>
                <a:gd name="connsiteY12" fmla="*/ 1774975 h 2087144"/>
                <a:gd name="connsiteX13" fmla="*/ 64270 w 2541309"/>
                <a:gd name="connsiteY13" fmla="*/ 799019 h 2087144"/>
                <a:gd name="connsiteX0" fmla="*/ 64270 w 2541309"/>
                <a:gd name="connsiteY0" fmla="*/ 799019 h 2068554"/>
                <a:gd name="connsiteX1" fmla="*/ 546634 w 2541309"/>
                <a:gd name="connsiteY1" fmla="*/ 236688 h 2068554"/>
                <a:gd name="connsiteX2" fmla="*/ 1003834 w 2541309"/>
                <a:gd name="connsiteY2" fmla="*/ 41425 h 2068554"/>
                <a:gd name="connsiteX3" fmla="*/ 1316382 w 2541309"/>
                <a:gd name="connsiteY3" fmla="*/ 412 h 2068554"/>
                <a:gd name="connsiteX4" fmla="*/ 1756309 w 2541309"/>
                <a:gd name="connsiteY4" fmla="*/ 55713 h 2068554"/>
                <a:gd name="connsiteX5" fmla="*/ 2175409 w 2541309"/>
                <a:gd name="connsiteY5" fmla="*/ 284312 h 2068554"/>
                <a:gd name="connsiteX6" fmla="*/ 2370672 w 2541309"/>
                <a:gd name="connsiteY6" fmla="*/ 527199 h 2068554"/>
                <a:gd name="connsiteX7" fmla="*/ 2539918 w 2541309"/>
                <a:gd name="connsiteY7" fmla="*/ 1056194 h 2068554"/>
                <a:gd name="connsiteX8" fmla="*/ 2461158 w 2541309"/>
                <a:gd name="connsiteY8" fmla="*/ 1517800 h 2068554"/>
                <a:gd name="connsiteX9" fmla="*/ 2213509 w 2541309"/>
                <a:gd name="connsiteY9" fmla="*/ 1827362 h 2068554"/>
                <a:gd name="connsiteX10" fmla="*/ 1799172 w 2541309"/>
                <a:gd name="connsiteY10" fmla="*/ 2041675 h 2068554"/>
                <a:gd name="connsiteX11" fmla="*/ 1306857 w 2541309"/>
                <a:gd name="connsiteY11" fmla="*/ 2064352 h 2068554"/>
                <a:gd name="connsiteX12" fmla="*/ 841909 w 2541309"/>
                <a:gd name="connsiteY12" fmla="*/ 2032149 h 2068554"/>
                <a:gd name="connsiteX13" fmla="*/ 141822 w 2541309"/>
                <a:gd name="connsiteY13" fmla="*/ 1774975 h 2068554"/>
                <a:gd name="connsiteX14" fmla="*/ 64270 w 2541309"/>
                <a:gd name="connsiteY14" fmla="*/ 799019 h 2068554"/>
                <a:gd name="connsiteX0" fmla="*/ 64270 w 2541309"/>
                <a:gd name="connsiteY0" fmla="*/ 799019 h 2083689"/>
                <a:gd name="connsiteX1" fmla="*/ 546634 w 2541309"/>
                <a:gd name="connsiteY1" fmla="*/ 236688 h 2083689"/>
                <a:gd name="connsiteX2" fmla="*/ 1003834 w 2541309"/>
                <a:gd name="connsiteY2" fmla="*/ 41425 h 2083689"/>
                <a:gd name="connsiteX3" fmla="*/ 1316382 w 2541309"/>
                <a:gd name="connsiteY3" fmla="*/ 412 h 2083689"/>
                <a:gd name="connsiteX4" fmla="*/ 1756309 w 2541309"/>
                <a:gd name="connsiteY4" fmla="*/ 55713 h 2083689"/>
                <a:gd name="connsiteX5" fmla="*/ 2175409 w 2541309"/>
                <a:gd name="connsiteY5" fmla="*/ 284312 h 2083689"/>
                <a:gd name="connsiteX6" fmla="*/ 2370672 w 2541309"/>
                <a:gd name="connsiteY6" fmla="*/ 527199 h 2083689"/>
                <a:gd name="connsiteX7" fmla="*/ 2539918 w 2541309"/>
                <a:gd name="connsiteY7" fmla="*/ 1056194 h 2083689"/>
                <a:gd name="connsiteX8" fmla="*/ 2461158 w 2541309"/>
                <a:gd name="connsiteY8" fmla="*/ 1517800 h 2083689"/>
                <a:gd name="connsiteX9" fmla="*/ 2213509 w 2541309"/>
                <a:gd name="connsiteY9" fmla="*/ 1827362 h 2083689"/>
                <a:gd name="connsiteX10" fmla="*/ 1799172 w 2541309"/>
                <a:gd name="connsiteY10" fmla="*/ 2041675 h 2083689"/>
                <a:gd name="connsiteX11" fmla="*/ 1321145 w 2541309"/>
                <a:gd name="connsiteY11" fmla="*/ 2083402 h 2083689"/>
                <a:gd name="connsiteX12" fmla="*/ 841909 w 2541309"/>
                <a:gd name="connsiteY12" fmla="*/ 2032149 h 2083689"/>
                <a:gd name="connsiteX13" fmla="*/ 141822 w 2541309"/>
                <a:gd name="connsiteY13" fmla="*/ 1774975 h 2083689"/>
                <a:gd name="connsiteX14" fmla="*/ 64270 w 2541309"/>
                <a:gd name="connsiteY14" fmla="*/ 799019 h 2083689"/>
                <a:gd name="connsiteX0" fmla="*/ 64270 w 2541309"/>
                <a:gd name="connsiteY0" fmla="*/ 799019 h 2083689"/>
                <a:gd name="connsiteX1" fmla="*/ 546634 w 2541309"/>
                <a:gd name="connsiteY1" fmla="*/ 236688 h 2083689"/>
                <a:gd name="connsiteX2" fmla="*/ 1003834 w 2541309"/>
                <a:gd name="connsiteY2" fmla="*/ 41425 h 2083689"/>
                <a:gd name="connsiteX3" fmla="*/ 1316382 w 2541309"/>
                <a:gd name="connsiteY3" fmla="*/ 412 h 2083689"/>
                <a:gd name="connsiteX4" fmla="*/ 1756309 w 2541309"/>
                <a:gd name="connsiteY4" fmla="*/ 55713 h 2083689"/>
                <a:gd name="connsiteX5" fmla="*/ 2175409 w 2541309"/>
                <a:gd name="connsiteY5" fmla="*/ 284312 h 2083689"/>
                <a:gd name="connsiteX6" fmla="*/ 2370672 w 2541309"/>
                <a:gd name="connsiteY6" fmla="*/ 527199 h 2083689"/>
                <a:gd name="connsiteX7" fmla="*/ 2539918 w 2541309"/>
                <a:gd name="connsiteY7" fmla="*/ 1056194 h 2083689"/>
                <a:gd name="connsiteX8" fmla="*/ 2461158 w 2541309"/>
                <a:gd name="connsiteY8" fmla="*/ 1517800 h 2083689"/>
                <a:gd name="connsiteX9" fmla="*/ 2213509 w 2541309"/>
                <a:gd name="connsiteY9" fmla="*/ 1827362 h 2083689"/>
                <a:gd name="connsiteX10" fmla="*/ 1799172 w 2541309"/>
                <a:gd name="connsiteY10" fmla="*/ 2041675 h 2083689"/>
                <a:gd name="connsiteX11" fmla="*/ 1321145 w 2541309"/>
                <a:gd name="connsiteY11" fmla="*/ 2083402 h 2083689"/>
                <a:gd name="connsiteX12" fmla="*/ 841909 w 2541309"/>
                <a:gd name="connsiteY12" fmla="*/ 2032149 h 2083689"/>
                <a:gd name="connsiteX13" fmla="*/ 460909 w 2541309"/>
                <a:gd name="connsiteY13" fmla="*/ 1860699 h 2083689"/>
                <a:gd name="connsiteX14" fmla="*/ 141822 w 2541309"/>
                <a:gd name="connsiteY14" fmla="*/ 1774975 h 2083689"/>
                <a:gd name="connsiteX15" fmla="*/ 64270 w 2541309"/>
                <a:gd name="connsiteY15" fmla="*/ 799019 h 2083689"/>
                <a:gd name="connsiteX0" fmla="*/ 64270 w 2541309"/>
                <a:gd name="connsiteY0" fmla="*/ 799019 h 2086216"/>
                <a:gd name="connsiteX1" fmla="*/ 546634 w 2541309"/>
                <a:gd name="connsiteY1" fmla="*/ 236688 h 2086216"/>
                <a:gd name="connsiteX2" fmla="*/ 1003834 w 2541309"/>
                <a:gd name="connsiteY2" fmla="*/ 41425 h 2086216"/>
                <a:gd name="connsiteX3" fmla="*/ 1316382 w 2541309"/>
                <a:gd name="connsiteY3" fmla="*/ 412 h 2086216"/>
                <a:gd name="connsiteX4" fmla="*/ 1756309 w 2541309"/>
                <a:gd name="connsiteY4" fmla="*/ 55713 h 2086216"/>
                <a:gd name="connsiteX5" fmla="*/ 2175409 w 2541309"/>
                <a:gd name="connsiteY5" fmla="*/ 284312 h 2086216"/>
                <a:gd name="connsiteX6" fmla="*/ 2370672 w 2541309"/>
                <a:gd name="connsiteY6" fmla="*/ 527199 h 2086216"/>
                <a:gd name="connsiteX7" fmla="*/ 2539918 w 2541309"/>
                <a:gd name="connsiteY7" fmla="*/ 1056194 h 2086216"/>
                <a:gd name="connsiteX8" fmla="*/ 2461158 w 2541309"/>
                <a:gd name="connsiteY8" fmla="*/ 1517800 h 2086216"/>
                <a:gd name="connsiteX9" fmla="*/ 2213509 w 2541309"/>
                <a:gd name="connsiteY9" fmla="*/ 1827362 h 2086216"/>
                <a:gd name="connsiteX10" fmla="*/ 1799172 w 2541309"/>
                <a:gd name="connsiteY10" fmla="*/ 2041675 h 2086216"/>
                <a:gd name="connsiteX11" fmla="*/ 1321145 w 2541309"/>
                <a:gd name="connsiteY11" fmla="*/ 2083402 h 2086216"/>
                <a:gd name="connsiteX12" fmla="*/ 851434 w 2541309"/>
                <a:gd name="connsiteY12" fmla="*/ 1989286 h 2086216"/>
                <a:gd name="connsiteX13" fmla="*/ 460909 w 2541309"/>
                <a:gd name="connsiteY13" fmla="*/ 1860699 h 2086216"/>
                <a:gd name="connsiteX14" fmla="*/ 141822 w 2541309"/>
                <a:gd name="connsiteY14" fmla="*/ 1774975 h 2086216"/>
                <a:gd name="connsiteX15" fmla="*/ 64270 w 2541309"/>
                <a:gd name="connsiteY15" fmla="*/ 799019 h 2086216"/>
                <a:gd name="connsiteX0" fmla="*/ 64270 w 2541309"/>
                <a:gd name="connsiteY0" fmla="*/ 799019 h 2066375"/>
                <a:gd name="connsiteX1" fmla="*/ 546634 w 2541309"/>
                <a:gd name="connsiteY1" fmla="*/ 236688 h 2066375"/>
                <a:gd name="connsiteX2" fmla="*/ 1003834 w 2541309"/>
                <a:gd name="connsiteY2" fmla="*/ 41425 h 2066375"/>
                <a:gd name="connsiteX3" fmla="*/ 1316382 w 2541309"/>
                <a:gd name="connsiteY3" fmla="*/ 412 h 2066375"/>
                <a:gd name="connsiteX4" fmla="*/ 1756309 w 2541309"/>
                <a:gd name="connsiteY4" fmla="*/ 55713 h 2066375"/>
                <a:gd name="connsiteX5" fmla="*/ 2175409 w 2541309"/>
                <a:gd name="connsiteY5" fmla="*/ 284312 h 2066375"/>
                <a:gd name="connsiteX6" fmla="*/ 2370672 w 2541309"/>
                <a:gd name="connsiteY6" fmla="*/ 527199 h 2066375"/>
                <a:gd name="connsiteX7" fmla="*/ 2539918 w 2541309"/>
                <a:gd name="connsiteY7" fmla="*/ 1056194 h 2066375"/>
                <a:gd name="connsiteX8" fmla="*/ 2461158 w 2541309"/>
                <a:gd name="connsiteY8" fmla="*/ 1517800 h 2066375"/>
                <a:gd name="connsiteX9" fmla="*/ 2213509 w 2541309"/>
                <a:gd name="connsiteY9" fmla="*/ 1827362 h 2066375"/>
                <a:gd name="connsiteX10" fmla="*/ 1799172 w 2541309"/>
                <a:gd name="connsiteY10" fmla="*/ 2041675 h 2066375"/>
                <a:gd name="connsiteX11" fmla="*/ 1321145 w 2541309"/>
                <a:gd name="connsiteY11" fmla="*/ 2054827 h 2066375"/>
                <a:gd name="connsiteX12" fmla="*/ 851434 w 2541309"/>
                <a:gd name="connsiteY12" fmla="*/ 1989286 h 2066375"/>
                <a:gd name="connsiteX13" fmla="*/ 460909 w 2541309"/>
                <a:gd name="connsiteY13" fmla="*/ 1860699 h 2066375"/>
                <a:gd name="connsiteX14" fmla="*/ 141822 w 2541309"/>
                <a:gd name="connsiteY14" fmla="*/ 1774975 h 2066375"/>
                <a:gd name="connsiteX15" fmla="*/ 64270 w 2541309"/>
                <a:gd name="connsiteY15" fmla="*/ 799019 h 2066375"/>
                <a:gd name="connsiteX0" fmla="*/ 64270 w 2541309"/>
                <a:gd name="connsiteY0" fmla="*/ 799019 h 2055081"/>
                <a:gd name="connsiteX1" fmla="*/ 546634 w 2541309"/>
                <a:gd name="connsiteY1" fmla="*/ 236688 h 2055081"/>
                <a:gd name="connsiteX2" fmla="*/ 1003834 w 2541309"/>
                <a:gd name="connsiteY2" fmla="*/ 41425 h 2055081"/>
                <a:gd name="connsiteX3" fmla="*/ 1316382 w 2541309"/>
                <a:gd name="connsiteY3" fmla="*/ 412 h 2055081"/>
                <a:gd name="connsiteX4" fmla="*/ 1756309 w 2541309"/>
                <a:gd name="connsiteY4" fmla="*/ 55713 h 2055081"/>
                <a:gd name="connsiteX5" fmla="*/ 2175409 w 2541309"/>
                <a:gd name="connsiteY5" fmla="*/ 284312 h 2055081"/>
                <a:gd name="connsiteX6" fmla="*/ 2370672 w 2541309"/>
                <a:gd name="connsiteY6" fmla="*/ 527199 h 2055081"/>
                <a:gd name="connsiteX7" fmla="*/ 2539918 w 2541309"/>
                <a:gd name="connsiteY7" fmla="*/ 1056194 h 2055081"/>
                <a:gd name="connsiteX8" fmla="*/ 2461158 w 2541309"/>
                <a:gd name="connsiteY8" fmla="*/ 1517800 h 2055081"/>
                <a:gd name="connsiteX9" fmla="*/ 2213509 w 2541309"/>
                <a:gd name="connsiteY9" fmla="*/ 1827362 h 2055081"/>
                <a:gd name="connsiteX10" fmla="*/ 1799172 w 2541309"/>
                <a:gd name="connsiteY10" fmla="*/ 2003575 h 2055081"/>
                <a:gd name="connsiteX11" fmla="*/ 1321145 w 2541309"/>
                <a:gd name="connsiteY11" fmla="*/ 2054827 h 2055081"/>
                <a:gd name="connsiteX12" fmla="*/ 851434 w 2541309"/>
                <a:gd name="connsiteY12" fmla="*/ 1989286 h 2055081"/>
                <a:gd name="connsiteX13" fmla="*/ 460909 w 2541309"/>
                <a:gd name="connsiteY13" fmla="*/ 1860699 h 2055081"/>
                <a:gd name="connsiteX14" fmla="*/ 141822 w 2541309"/>
                <a:gd name="connsiteY14" fmla="*/ 1774975 h 2055081"/>
                <a:gd name="connsiteX15" fmla="*/ 64270 w 2541309"/>
                <a:gd name="connsiteY15" fmla="*/ 799019 h 2055081"/>
                <a:gd name="connsiteX0" fmla="*/ 64270 w 2541309"/>
                <a:gd name="connsiteY0" fmla="*/ 799019 h 2055081"/>
                <a:gd name="connsiteX1" fmla="*/ 546634 w 2541309"/>
                <a:gd name="connsiteY1" fmla="*/ 236688 h 2055081"/>
                <a:gd name="connsiteX2" fmla="*/ 1003834 w 2541309"/>
                <a:gd name="connsiteY2" fmla="*/ 41425 h 2055081"/>
                <a:gd name="connsiteX3" fmla="*/ 1316382 w 2541309"/>
                <a:gd name="connsiteY3" fmla="*/ 412 h 2055081"/>
                <a:gd name="connsiteX4" fmla="*/ 1756309 w 2541309"/>
                <a:gd name="connsiteY4" fmla="*/ 55713 h 2055081"/>
                <a:gd name="connsiteX5" fmla="*/ 2175409 w 2541309"/>
                <a:gd name="connsiteY5" fmla="*/ 284312 h 2055081"/>
                <a:gd name="connsiteX6" fmla="*/ 2370672 w 2541309"/>
                <a:gd name="connsiteY6" fmla="*/ 527199 h 2055081"/>
                <a:gd name="connsiteX7" fmla="*/ 2539918 w 2541309"/>
                <a:gd name="connsiteY7" fmla="*/ 1056194 h 2055081"/>
                <a:gd name="connsiteX8" fmla="*/ 2461158 w 2541309"/>
                <a:gd name="connsiteY8" fmla="*/ 1517800 h 2055081"/>
                <a:gd name="connsiteX9" fmla="*/ 2213509 w 2541309"/>
                <a:gd name="connsiteY9" fmla="*/ 1827362 h 2055081"/>
                <a:gd name="connsiteX10" fmla="*/ 1799172 w 2541309"/>
                <a:gd name="connsiteY10" fmla="*/ 2003575 h 2055081"/>
                <a:gd name="connsiteX11" fmla="*/ 1321145 w 2541309"/>
                <a:gd name="connsiteY11" fmla="*/ 2054827 h 2055081"/>
                <a:gd name="connsiteX12" fmla="*/ 851434 w 2541309"/>
                <a:gd name="connsiteY12" fmla="*/ 1989286 h 2055081"/>
                <a:gd name="connsiteX13" fmla="*/ 460909 w 2541309"/>
                <a:gd name="connsiteY13" fmla="*/ 1860699 h 2055081"/>
                <a:gd name="connsiteX14" fmla="*/ 227547 w 2541309"/>
                <a:gd name="connsiteY14" fmla="*/ 1760687 h 2055081"/>
                <a:gd name="connsiteX15" fmla="*/ 141822 w 2541309"/>
                <a:gd name="connsiteY15" fmla="*/ 1774975 h 2055081"/>
                <a:gd name="connsiteX16" fmla="*/ 64270 w 2541309"/>
                <a:gd name="connsiteY16" fmla="*/ 799019 h 2055081"/>
                <a:gd name="connsiteX0" fmla="*/ 64270 w 2541309"/>
                <a:gd name="connsiteY0" fmla="*/ 799019 h 2055081"/>
                <a:gd name="connsiteX1" fmla="*/ 546634 w 2541309"/>
                <a:gd name="connsiteY1" fmla="*/ 236688 h 2055081"/>
                <a:gd name="connsiteX2" fmla="*/ 1003834 w 2541309"/>
                <a:gd name="connsiteY2" fmla="*/ 41425 h 2055081"/>
                <a:gd name="connsiteX3" fmla="*/ 1316382 w 2541309"/>
                <a:gd name="connsiteY3" fmla="*/ 412 h 2055081"/>
                <a:gd name="connsiteX4" fmla="*/ 1756309 w 2541309"/>
                <a:gd name="connsiteY4" fmla="*/ 55713 h 2055081"/>
                <a:gd name="connsiteX5" fmla="*/ 2175409 w 2541309"/>
                <a:gd name="connsiteY5" fmla="*/ 284312 h 2055081"/>
                <a:gd name="connsiteX6" fmla="*/ 2370672 w 2541309"/>
                <a:gd name="connsiteY6" fmla="*/ 527199 h 2055081"/>
                <a:gd name="connsiteX7" fmla="*/ 2539918 w 2541309"/>
                <a:gd name="connsiteY7" fmla="*/ 1056194 h 2055081"/>
                <a:gd name="connsiteX8" fmla="*/ 2461158 w 2541309"/>
                <a:gd name="connsiteY8" fmla="*/ 1517800 h 2055081"/>
                <a:gd name="connsiteX9" fmla="*/ 2213509 w 2541309"/>
                <a:gd name="connsiteY9" fmla="*/ 1827362 h 2055081"/>
                <a:gd name="connsiteX10" fmla="*/ 1799172 w 2541309"/>
                <a:gd name="connsiteY10" fmla="*/ 2003575 h 2055081"/>
                <a:gd name="connsiteX11" fmla="*/ 1321145 w 2541309"/>
                <a:gd name="connsiteY11" fmla="*/ 2054827 h 2055081"/>
                <a:gd name="connsiteX12" fmla="*/ 851434 w 2541309"/>
                <a:gd name="connsiteY12" fmla="*/ 1989286 h 2055081"/>
                <a:gd name="connsiteX13" fmla="*/ 475197 w 2541309"/>
                <a:gd name="connsiteY13" fmla="*/ 1841649 h 2055081"/>
                <a:gd name="connsiteX14" fmla="*/ 227547 w 2541309"/>
                <a:gd name="connsiteY14" fmla="*/ 1760687 h 2055081"/>
                <a:gd name="connsiteX15" fmla="*/ 141822 w 2541309"/>
                <a:gd name="connsiteY15" fmla="*/ 1774975 h 2055081"/>
                <a:gd name="connsiteX16" fmla="*/ 64270 w 2541309"/>
                <a:gd name="connsiteY16" fmla="*/ 799019 h 2055081"/>
                <a:gd name="connsiteX0" fmla="*/ 64270 w 2541309"/>
                <a:gd name="connsiteY0" fmla="*/ 799019 h 2055081"/>
                <a:gd name="connsiteX1" fmla="*/ 546634 w 2541309"/>
                <a:gd name="connsiteY1" fmla="*/ 236688 h 2055081"/>
                <a:gd name="connsiteX2" fmla="*/ 1003834 w 2541309"/>
                <a:gd name="connsiteY2" fmla="*/ 41425 h 2055081"/>
                <a:gd name="connsiteX3" fmla="*/ 1316382 w 2541309"/>
                <a:gd name="connsiteY3" fmla="*/ 412 h 2055081"/>
                <a:gd name="connsiteX4" fmla="*/ 1756309 w 2541309"/>
                <a:gd name="connsiteY4" fmla="*/ 55713 h 2055081"/>
                <a:gd name="connsiteX5" fmla="*/ 2175409 w 2541309"/>
                <a:gd name="connsiteY5" fmla="*/ 284312 h 2055081"/>
                <a:gd name="connsiteX6" fmla="*/ 2370672 w 2541309"/>
                <a:gd name="connsiteY6" fmla="*/ 527199 h 2055081"/>
                <a:gd name="connsiteX7" fmla="*/ 2539918 w 2541309"/>
                <a:gd name="connsiteY7" fmla="*/ 1056194 h 2055081"/>
                <a:gd name="connsiteX8" fmla="*/ 2461158 w 2541309"/>
                <a:gd name="connsiteY8" fmla="*/ 1517800 h 2055081"/>
                <a:gd name="connsiteX9" fmla="*/ 2213509 w 2541309"/>
                <a:gd name="connsiteY9" fmla="*/ 1827362 h 2055081"/>
                <a:gd name="connsiteX10" fmla="*/ 1799172 w 2541309"/>
                <a:gd name="connsiteY10" fmla="*/ 2003575 h 2055081"/>
                <a:gd name="connsiteX11" fmla="*/ 1321145 w 2541309"/>
                <a:gd name="connsiteY11" fmla="*/ 2054827 h 2055081"/>
                <a:gd name="connsiteX12" fmla="*/ 851434 w 2541309"/>
                <a:gd name="connsiteY12" fmla="*/ 1989286 h 2055081"/>
                <a:gd name="connsiteX13" fmla="*/ 475197 w 2541309"/>
                <a:gd name="connsiteY13" fmla="*/ 1841649 h 2055081"/>
                <a:gd name="connsiteX14" fmla="*/ 227547 w 2541309"/>
                <a:gd name="connsiteY14" fmla="*/ 1760687 h 2055081"/>
                <a:gd name="connsiteX15" fmla="*/ 141822 w 2541309"/>
                <a:gd name="connsiteY15" fmla="*/ 1774975 h 2055081"/>
                <a:gd name="connsiteX16" fmla="*/ 64270 w 2541309"/>
                <a:gd name="connsiteY16" fmla="*/ 799019 h 2055081"/>
                <a:gd name="connsiteX0" fmla="*/ 179429 w 2656468"/>
                <a:gd name="connsiteY0" fmla="*/ 799019 h 2055081"/>
                <a:gd name="connsiteX1" fmla="*/ 661793 w 2656468"/>
                <a:gd name="connsiteY1" fmla="*/ 236688 h 2055081"/>
                <a:gd name="connsiteX2" fmla="*/ 1118993 w 2656468"/>
                <a:gd name="connsiteY2" fmla="*/ 41425 h 2055081"/>
                <a:gd name="connsiteX3" fmla="*/ 1431541 w 2656468"/>
                <a:gd name="connsiteY3" fmla="*/ 412 h 2055081"/>
                <a:gd name="connsiteX4" fmla="*/ 1871468 w 2656468"/>
                <a:gd name="connsiteY4" fmla="*/ 55713 h 2055081"/>
                <a:gd name="connsiteX5" fmla="*/ 2290568 w 2656468"/>
                <a:gd name="connsiteY5" fmla="*/ 284312 h 2055081"/>
                <a:gd name="connsiteX6" fmla="*/ 2485831 w 2656468"/>
                <a:gd name="connsiteY6" fmla="*/ 527199 h 2055081"/>
                <a:gd name="connsiteX7" fmla="*/ 2655077 w 2656468"/>
                <a:gd name="connsiteY7" fmla="*/ 1056194 h 2055081"/>
                <a:gd name="connsiteX8" fmla="*/ 2576317 w 2656468"/>
                <a:gd name="connsiteY8" fmla="*/ 1517800 h 2055081"/>
                <a:gd name="connsiteX9" fmla="*/ 2328668 w 2656468"/>
                <a:gd name="connsiteY9" fmla="*/ 1827362 h 2055081"/>
                <a:gd name="connsiteX10" fmla="*/ 1914331 w 2656468"/>
                <a:gd name="connsiteY10" fmla="*/ 2003575 h 2055081"/>
                <a:gd name="connsiteX11" fmla="*/ 1436304 w 2656468"/>
                <a:gd name="connsiteY11" fmla="*/ 2054827 h 2055081"/>
                <a:gd name="connsiteX12" fmla="*/ 966593 w 2656468"/>
                <a:gd name="connsiteY12" fmla="*/ 1989286 h 2055081"/>
                <a:gd name="connsiteX13" fmla="*/ 590356 w 2656468"/>
                <a:gd name="connsiteY13" fmla="*/ 1841649 h 2055081"/>
                <a:gd name="connsiteX14" fmla="*/ 342706 w 2656468"/>
                <a:gd name="connsiteY14" fmla="*/ 1760687 h 2055081"/>
                <a:gd name="connsiteX15" fmla="*/ 90294 w 2656468"/>
                <a:gd name="connsiteY15" fmla="*/ 1884513 h 2055081"/>
                <a:gd name="connsiteX16" fmla="*/ 179429 w 2656468"/>
                <a:gd name="connsiteY16" fmla="*/ 799019 h 2055081"/>
                <a:gd name="connsiteX0" fmla="*/ 179429 w 2656468"/>
                <a:gd name="connsiteY0" fmla="*/ 799019 h 2055081"/>
                <a:gd name="connsiteX1" fmla="*/ 661793 w 2656468"/>
                <a:gd name="connsiteY1" fmla="*/ 236688 h 2055081"/>
                <a:gd name="connsiteX2" fmla="*/ 1118993 w 2656468"/>
                <a:gd name="connsiteY2" fmla="*/ 41425 h 2055081"/>
                <a:gd name="connsiteX3" fmla="*/ 1431541 w 2656468"/>
                <a:gd name="connsiteY3" fmla="*/ 412 h 2055081"/>
                <a:gd name="connsiteX4" fmla="*/ 1871468 w 2656468"/>
                <a:gd name="connsiteY4" fmla="*/ 55713 h 2055081"/>
                <a:gd name="connsiteX5" fmla="*/ 2290568 w 2656468"/>
                <a:gd name="connsiteY5" fmla="*/ 284312 h 2055081"/>
                <a:gd name="connsiteX6" fmla="*/ 2485831 w 2656468"/>
                <a:gd name="connsiteY6" fmla="*/ 527199 h 2055081"/>
                <a:gd name="connsiteX7" fmla="*/ 2655077 w 2656468"/>
                <a:gd name="connsiteY7" fmla="*/ 1056194 h 2055081"/>
                <a:gd name="connsiteX8" fmla="*/ 2576317 w 2656468"/>
                <a:gd name="connsiteY8" fmla="*/ 1517800 h 2055081"/>
                <a:gd name="connsiteX9" fmla="*/ 2328668 w 2656468"/>
                <a:gd name="connsiteY9" fmla="*/ 1827362 h 2055081"/>
                <a:gd name="connsiteX10" fmla="*/ 1914331 w 2656468"/>
                <a:gd name="connsiteY10" fmla="*/ 2003575 h 2055081"/>
                <a:gd name="connsiteX11" fmla="*/ 1436304 w 2656468"/>
                <a:gd name="connsiteY11" fmla="*/ 2054827 h 2055081"/>
                <a:gd name="connsiteX12" fmla="*/ 966593 w 2656468"/>
                <a:gd name="connsiteY12" fmla="*/ 1989286 h 2055081"/>
                <a:gd name="connsiteX13" fmla="*/ 590356 w 2656468"/>
                <a:gd name="connsiteY13" fmla="*/ 1841649 h 2055081"/>
                <a:gd name="connsiteX14" fmla="*/ 342706 w 2656468"/>
                <a:gd name="connsiteY14" fmla="*/ 1760687 h 2055081"/>
                <a:gd name="connsiteX15" fmla="*/ 195068 w 2656468"/>
                <a:gd name="connsiteY15" fmla="*/ 1779737 h 2055081"/>
                <a:gd name="connsiteX16" fmla="*/ 90294 w 2656468"/>
                <a:gd name="connsiteY16" fmla="*/ 1884513 h 2055081"/>
                <a:gd name="connsiteX17" fmla="*/ 179429 w 2656468"/>
                <a:gd name="connsiteY17" fmla="*/ 799019 h 2055081"/>
                <a:gd name="connsiteX0" fmla="*/ 145116 w 2622155"/>
                <a:gd name="connsiteY0" fmla="*/ 799019 h 2055081"/>
                <a:gd name="connsiteX1" fmla="*/ 627480 w 2622155"/>
                <a:gd name="connsiteY1" fmla="*/ 236688 h 2055081"/>
                <a:gd name="connsiteX2" fmla="*/ 1084680 w 2622155"/>
                <a:gd name="connsiteY2" fmla="*/ 41425 h 2055081"/>
                <a:gd name="connsiteX3" fmla="*/ 1397228 w 2622155"/>
                <a:gd name="connsiteY3" fmla="*/ 412 h 2055081"/>
                <a:gd name="connsiteX4" fmla="*/ 1837155 w 2622155"/>
                <a:gd name="connsiteY4" fmla="*/ 55713 h 2055081"/>
                <a:gd name="connsiteX5" fmla="*/ 2256255 w 2622155"/>
                <a:gd name="connsiteY5" fmla="*/ 284312 h 2055081"/>
                <a:gd name="connsiteX6" fmla="*/ 2451518 w 2622155"/>
                <a:gd name="connsiteY6" fmla="*/ 527199 h 2055081"/>
                <a:gd name="connsiteX7" fmla="*/ 2620764 w 2622155"/>
                <a:gd name="connsiteY7" fmla="*/ 1056194 h 2055081"/>
                <a:gd name="connsiteX8" fmla="*/ 2542004 w 2622155"/>
                <a:gd name="connsiteY8" fmla="*/ 1517800 h 2055081"/>
                <a:gd name="connsiteX9" fmla="*/ 2294355 w 2622155"/>
                <a:gd name="connsiteY9" fmla="*/ 1827362 h 2055081"/>
                <a:gd name="connsiteX10" fmla="*/ 1880018 w 2622155"/>
                <a:gd name="connsiteY10" fmla="*/ 2003575 h 2055081"/>
                <a:gd name="connsiteX11" fmla="*/ 1401991 w 2622155"/>
                <a:gd name="connsiteY11" fmla="*/ 2054827 h 2055081"/>
                <a:gd name="connsiteX12" fmla="*/ 932280 w 2622155"/>
                <a:gd name="connsiteY12" fmla="*/ 1989286 h 2055081"/>
                <a:gd name="connsiteX13" fmla="*/ 556043 w 2622155"/>
                <a:gd name="connsiteY13" fmla="*/ 1841649 h 2055081"/>
                <a:gd name="connsiteX14" fmla="*/ 308393 w 2622155"/>
                <a:gd name="connsiteY14" fmla="*/ 1760687 h 2055081"/>
                <a:gd name="connsiteX15" fmla="*/ 160755 w 2622155"/>
                <a:gd name="connsiteY15" fmla="*/ 1779737 h 2055081"/>
                <a:gd name="connsiteX16" fmla="*/ 55981 w 2622155"/>
                <a:gd name="connsiteY16" fmla="*/ 1884513 h 2055081"/>
                <a:gd name="connsiteX17" fmla="*/ 3593 w 2622155"/>
                <a:gd name="connsiteY17" fmla="*/ 1598762 h 2055081"/>
                <a:gd name="connsiteX18" fmla="*/ 145116 w 2622155"/>
                <a:gd name="connsiteY18" fmla="*/ 799019 h 2055081"/>
                <a:gd name="connsiteX0" fmla="*/ 145116 w 2622155"/>
                <a:gd name="connsiteY0" fmla="*/ 799019 h 2055081"/>
                <a:gd name="connsiteX1" fmla="*/ 627480 w 2622155"/>
                <a:gd name="connsiteY1" fmla="*/ 236688 h 2055081"/>
                <a:gd name="connsiteX2" fmla="*/ 1084680 w 2622155"/>
                <a:gd name="connsiteY2" fmla="*/ 41425 h 2055081"/>
                <a:gd name="connsiteX3" fmla="*/ 1397228 w 2622155"/>
                <a:gd name="connsiteY3" fmla="*/ 412 h 2055081"/>
                <a:gd name="connsiteX4" fmla="*/ 1837155 w 2622155"/>
                <a:gd name="connsiteY4" fmla="*/ 55713 h 2055081"/>
                <a:gd name="connsiteX5" fmla="*/ 2256255 w 2622155"/>
                <a:gd name="connsiteY5" fmla="*/ 284312 h 2055081"/>
                <a:gd name="connsiteX6" fmla="*/ 2356268 w 2622155"/>
                <a:gd name="connsiteY6" fmla="*/ 398612 h 2055081"/>
                <a:gd name="connsiteX7" fmla="*/ 2451518 w 2622155"/>
                <a:gd name="connsiteY7" fmla="*/ 527199 h 2055081"/>
                <a:gd name="connsiteX8" fmla="*/ 2620764 w 2622155"/>
                <a:gd name="connsiteY8" fmla="*/ 1056194 h 2055081"/>
                <a:gd name="connsiteX9" fmla="*/ 2542004 w 2622155"/>
                <a:gd name="connsiteY9" fmla="*/ 1517800 h 2055081"/>
                <a:gd name="connsiteX10" fmla="*/ 2294355 w 2622155"/>
                <a:gd name="connsiteY10" fmla="*/ 1827362 h 2055081"/>
                <a:gd name="connsiteX11" fmla="*/ 1880018 w 2622155"/>
                <a:gd name="connsiteY11" fmla="*/ 2003575 h 2055081"/>
                <a:gd name="connsiteX12" fmla="*/ 1401991 w 2622155"/>
                <a:gd name="connsiteY12" fmla="*/ 2054827 h 2055081"/>
                <a:gd name="connsiteX13" fmla="*/ 932280 w 2622155"/>
                <a:gd name="connsiteY13" fmla="*/ 1989286 h 2055081"/>
                <a:gd name="connsiteX14" fmla="*/ 556043 w 2622155"/>
                <a:gd name="connsiteY14" fmla="*/ 1841649 h 2055081"/>
                <a:gd name="connsiteX15" fmla="*/ 308393 w 2622155"/>
                <a:gd name="connsiteY15" fmla="*/ 1760687 h 2055081"/>
                <a:gd name="connsiteX16" fmla="*/ 160755 w 2622155"/>
                <a:gd name="connsiteY16" fmla="*/ 1779737 h 2055081"/>
                <a:gd name="connsiteX17" fmla="*/ 55981 w 2622155"/>
                <a:gd name="connsiteY17" fmla="*/ 1884513 h 2055081"/>
                <a:gd name="connsiteX18" fmla="*/ 3593 w 2622155"/>
                <a:gd name="connsiteY18" fmla="*/ 1598762 h 2055081"/>
                <a:gd name="connsiteX19" fmla="*/ 145116 w 2622155"/>
                <a:gd name="connsiteY19" fmla="*/ 799019 h 2055081"/>
                <a:gd name="connsiteX0" fmla="*/ 145116 w 2591755"/>
                <a:gd name="connsiteY0" fmla="*/ 799019 h 2055081"/>
                <a:gd name="connsiteX1" fmla="*/ 627480 w 2591755"/>
                <a:gd name="connsiteY1" fmla="*/ 236688 h 2055081"/>
                <a:gd name="connsiteX2" fmla="*/ 1084680 w 2591755"/>
                <a:gd name="connsiteY2" fmla="*/ 41425 h 2055081"/>
                <a:gd name="connsiteX3" fmla="*/ 1397228 w 2591755"/>
                <a:gd name="connsiteY3" fmla="*/ 412 h 2055081"/>
                <a:gd name="connsiteX4" fmla="*/ 1837155 w 2591755"/>
                <a:gd name="connsiteY4" fmla="*/ 55713 h 2055081"/>
                <a:gd name="connsiteX5" fmla="*/ 2256255 w 2591755"/>
                <a:gd name="connsiteY5" fmla="*/ 284312 h 2055081"/>
                <a:gd name="connsiteX6" fmla="*/ 2356268 w 2591755"/>
                <a:gd name="connsiteY6" fmla="*/ 398612 h 2055081"/>
                <a:gd name="connsiteX7" fmla="*/ 2451518 w 2591755"/>
                <a:gd name="connsiteY7" fmla="*/ 527199 h 2055081"/>
                <a:gd name="connsiteX8" fmla="*/ 2587426 w 2591755"/>
                <a:gd name="connsiteY8" fmla="*/ 1056194 h 2055081"/>
                <a:gd name="connsiteX9" fmla="*/ 2542004 w 2591755"/>
                <a:gd name="connsiteY9" fmla="*/ 1517800 h 2055081"/>
                <a:gd name="connsiteX10" fmla="*/ 2294355 w 2591755"/>
                <a:gd name="connsiteY10" fmla="*/ 1827362 h 2055081"/>
                <a:gd name="connsiteX11" fmla="*/ 1880018 w 2591755"/>
                <a:gd name="connsiteY11" fmla="*/ 2003575 h 2055081"/>
                <a:gd name="connsiteX12" fmla="*/ 1401991 w 2591755"/>
                <a:gd name="connsiteY12" fmla="*/ 2054827 h 2055081"/>
                <a:gd name="connsiteX13" fmla="*/ 932280 w 2591755"/>
                <a:gd name="connsiteY13" fmla="*/ 1989286 h 2055081"/>
                <a:gd name="connsiteX14" fmla="*/ 556043 w 2591755"/>
                <a:gd name="connsiteY14" fmla="*/ 1841649 h 2055081"/>
                <a:gd name="connsiteX15" fmla="*/ 308393 w 2591755"/>
                <a:gd name="connsiteY15" fmla="*/ 1760687 h 2055081"/>
                <a:gd name="connsiteX16" fmla="*/ 160755 w 2591755"/>
                <a:gd name="connsiteY16" fmla="*/ 1779737 h 2055081"/>
                <a:gd name="connsiteX17" fmla="*/ 55981 w 2591755"/>
                <a:gd name="connsiteY17" fmla="*/ 1884513 h 2055081"/>
                <a:gd name="connsiteX18" fmla="*/ 3593 w 2591755"/>
                <a:gd name="connsiteY18" fmla="*/ 1598762 h 2055081"/>
                <a:gd name="connsiteX19" fmla="*/ 145116 w 2591755"/>
                <a:gd name="connsiteY19" fmla="*/ 799019 h 2055081"/>
                <a:gd name="connsiteX0" fmla="*/ 149690 w 2596329"/>
                <a:gd name="connsiteY0" fmla="*/ 799019 h 2055081"/>
                <a:gd name="connsiteX1" fmla="*/ 632054 w 2596329"/>
                <a:gd name="connsiteY1" fmla="*/ 236688 h 2055081"/>
                <a:gd name="connsiteX2" fmla="*/ 1089254 w 2596329"/>
                <a:gd name="connsiteY2" fmla="*/ 41425 h 2055081"/>
                <a:gd name="connsiteX3" fmla="*/ 1401802 w 2596329"/>
                <a:gd name="connsiteY3" fmla="*/ 412 h 2055081"/>
                <a:gd name="connsiteX4" fmla="*/ 1841729 w 2596329"/>
                <a:gd name="connsiteY4" fmla="*/ 55713 h 2055081"/>
                <a:gd name="connsiteX5" fmla="*/ 2260829 w 2596329"/>
                <a:gd name="connsiteY5" fmla="*/ 284312 h 2055081"/>
                <a:gd name="connsiteX6" fmla="*/ 2360842 w 2596329"/>
                <a:gd name="connsiteY6" fmla="*/ 398612 h 2055081"/>
                <a:gd name="connsiteX7" fmla="*/ 2456092 w 2596329"/>
                <a:gd name="connsiteY7" fmla="*/ 527199 h 2055081"/>
                <a:gd name="connsiteX8" fmla="*/ 2592000 w 2596329"/>
                <a:gd name="connsiteY8" fmla="*/ 1056194 h 2055081"/>
                <a:gd name="connsiteX9" fmla="*/ 2546578 w 2596329"/>
                <a:gd name="connsiteY9" fmla="*/ 1517800 h 2055081"/>
                <a:gd name="connsiteX10" fmla="*/ 2298929 w 2596329"/>
                <a:gd name="connsiteY10" fmla="*/ 1827362 h 2055081"/>
                <a:gd name="connsiteX11" fmla="*/ 1884592 w 2596329"/>
                <a:gd name="connsiteY11" fmla="*/ 2003575 h 2055081"/>
                <a:gd name="connsiteX12" fmla="*/ 1406565 w 2596329"/>
                <a:gd name="connsiteY12" fmla="*/ 2054827 h 2055081"/>
                <a:gd name="connsiteX13" fmla="*/ 936854 w 2596329"/>
                <a:gd name="connsiteY13" fmla="*/ 1989286 h 2055081"/>
                <a:gd name="connsiteX14" fmla="*/ 560617 w 2596329"/>
                <a:gd name="connsiteY14" fmla="*/ 1841649 h 2055081"/>
                <a:gd name="connsiteX15" fmla="*/ 312967 w 2596329"/>
                <a:gd name="connsiteY15" fmla="*/ 1760687 h 2055081"/>
                <a:gd name="connsiteX16" fmla="*/ 165329 w 2596329"/>
                <a:gd name="connsiteY16" fmla="*/ 1779737 h 2055081"/>
                <a:gd name="connsiteX17" fmla="*/ 60555 w 2596329"/>
                <a:gd name="connsiteY17" fmla="*/ 1884513 h 2055081"/>
                <a:gd name="connsiteX18" fmla="*/ 31979 w 2596329"/>
                <a:gd name="connsiteY18" fmla="*/ 1727349 h 2055081"/>
                <a:gd name="connsiteX19" fmla="*/ 8167 w 2596329"/>
                <a:gd name="connsiteY19" fmla="*/ 1598762 h 2055081"/>
                <a:gd name="connsiteX20" fmla="*/ 149690 w 2596329"/>
                <a:gd name="connsiteY20" fmla="*/ 799019 h 2055081"/>
                <a:gd name="connsiteX0" fmla="*/ 149690 w 2596329"/>
                <a:gd name="connsiteY0" fmla="*/ 799019 h 2055081"/>
                <a:gd name="connsiteX1" fmla="*/ 632054 w 2596329"/>
                <a:gd name="connsiteY1" fmla="*/ 236688 h 2055081"/>
                <a:gd name="connsiteX2" fmla="*/ 1089254 w 2596329"/>
                <a:gd name="connsiteY2" fmla="*/ 41425 h 2055081"/>
                <a:gd name="connsiteX3" fmla="*/ 1401802 w 2596329"/>
                <a:gd name="connsiteY3" fmla="*/ 412 h 2055081"/>
                <a:gd name="connsiteX4" fmla="*/ 1841729 w 2596329"/>
                <a:gd name="connsiteY4" fmla="*/ 55713 h 2055081"/>
                <a:gd name="connsiteX5" fmla="*/ 2260829 w 2596329"/>
                <a:gd name="connsiteY5" fmla="*/ 284312 h 2055081"/>
                <a:gd name="connsiteX6" fmla="*/ 2360842 w 2596329"/>
                <a:gd name="connsiteY6" fmla="*/ 398612 h 2055081"/>
                <a:gd name="connsiteX7" fmla="*/ 2456092 w 2596329"/>
                <a:gd name="connsiteY7" fmla="*/ 527199 h 2055081"/>
                <a:gd name="connsiteX8" fmla="*/ 2592000 w 2596329"/>
                <a:gd name="connsiteY8" fmla="*/ 1056194 h 2055081"/>
                <a:gd name="connsiteX9" fmla="*/ 2546578 w 2596329"/>
                <a:gd name="connsiteY9" fmla="*/ 1517800 h 2055081"/>
                <a:gd name="connsiteX10" fmla="*/ 2298929 w 2596329"/>
                <a:gd name="connsiteY10" fmla="*/ 1827362 h 2055081"/>
                <a:gd name="connsiteX11" fmla="*/ 1884592 w 2596329"/>
                <a:gd name="connsiteY11" fmla="*/ 2003575 h 2055081"/>
                <a:gd name="connsiteX12" fmla="*/ 1406565 w 2596329"/>
                <a:gd name="connsiteY12" fmla="*/ 2054827 h 2055081"/>
                <a:gd name="connsiteX13" fmla="*/ 936854 w 2596329"/>
                <a:gd name="connsiteY13" fmla="*/ 1989286 h 2055081"/>
                <a:gd name="connsiteX14" fmla="*/ 560617 w 2596329"/>
                <a:gd name="connsiteY14" fmla="*/ 1841649 h 2055081"/>
                <a:gd name="connsiteX15" fmla="*/ 312967 w 2596329"/>
                <a:gd name="connsiteY15" fmla="*/ 1760687 h 2055081"/>
                <a:gd name="connsiteX16" fmla="*/ 165329 w 2596329"/>
                <a:gd name="connsiteY16" fmla="*/ 1779737 h 2055081"/>
                <a:gd name="connsiteX17" fmla="*/ 65318 w 2596329"/>
                <a:gd name="connsiteY17" fmla="*/ 1970238 h 2055081"/>
                <a:gd name="connsiteX18" fmla="*/ 31979 w 2596329"/>
                <a:gd name="connsiteY18" fmla="*/ 1727349 h 2055081"/>
                <a:gd name="connsiteX19" fmla="*/ 8167 w 2596329"/>
                <a:gd name="connsiteY19" fmla="*/ 1598762 h 2055081"/>
                <a:gd name="connsiteX20" fmla="*/ 149690 w 2596329"/>
                <a:gd name="connsiteY20" fmla="*/ 799019 h 2055081"/>
                <a:gd name="connsiteX0" fmla="*/ 152376 w 2599015"/>
                <a:gd name="connsiteY0" fmla="*/ 799019 h 2055081"/>
                <a:gd name="connsiteX1" fmla="*/ 634740 w 2599015"/>
                <a:gd name="connsiteY1" fmla="*/ 236688 h 2055081"/>
                <a:gd name="connsiteX2" fmla="*/ 1091940 w 2599015"/>
                <a:gd name="connsiteY2" fmla="*/ 41425 h 2055081"/>
                <a:gd name="connsiteX3" fmla="*/ 1404488 w 2599015"/>
                <a:gd name="connsiteY3" fmla="*/ 412 h 2055081"/>
                <a:gd name="connsiteX4" fmla="*/ 1844415 w 2599015"/>
                <a:gd name="connsiteY4" fmla="*/ 55713 h 2055081"/>
                <a:gd name="connsiteX5" fmla="*/ 2263515 w 2599015"/>
                <a:gd name="connsiteY5" fmla="*/ 284312 h 2055081"/>
                <a:gd name="connsiteX6" fmla="*/ 2363528 w 2599015"/>
                <a:gd name="connsiteY6" fmla="*/ 398612 h 2055081"/>
                <a:gd name="connsiteX7" fmla="*/ 2458778 w 2599015"/>
                <a:gd name="connsiteY7" fmla="*/ 527199 h 2055081"/>
                <a:gd name="connsiteX8" fmla="*/ 2594686 w 2599015"/>
                <a:gd name="connsiteY8" fmla="*/ 1056194 h 2055081"/>
                <a:gd name="connsiteX9" fmla="*/ 2549264 w 2599015"/>
                <a:gd name="connsiteY9" fmla="*/ 1517800 h 2055081"/>
                <a:gd name="connsiteX10" fmla="*/ 2301615 w 2599015"/>
                <a:gd name="connsiteY10" fmla="*/ 1827362 h 2055081"/>
                <a:gd name="connsiteX11" fmla="*/ 1887278 w 2599015"/>
                <a:gd name="connsiteY11" fmla="*/ 2003575 h 2055081"/>
                <a:gd name="connsiteX12" fmla="*/ 1409251 w 2599015"/>
                <a:gd name="connsiteY12" fmla="*/ 2054827 h 2055081"/>
                <a:gd name="connsiteX13" fmla="*/ 939540 w 2599015"/>
                <a:gd name="connsiteY13" fmla="*/ 1989286 h 2055081"/>
                <a:gd name="connsiteX14" fmla="*/ 563303 w 2599015"/>
                <a:gd name="connsiteY14" fmla="*/ 1841649 h 2055081"/>
                <a:gd name="connsiteX15" fmla="*/ 315653 w 2599015"/>
                <a:gd name="connsiteY15" fmla="*/ 1760687 h 2055081"/>
                <a:gd name="connsiteX16" fmla="*/ 168015 w 2599015"/>
                <a:gd name="connsiteY16" fmla="*/ 1779737 h 2055081"/>
                <a:gd name="connsiteX17" fmla="*/ 68004 w 2599015"/>
                <a:gd name="connsiteY17" fmla="*/ 1970238 h 2055081"/>
                <a:gd name="connsiteX18" fmla="*/ 34665 w 2599015"/>
                <a:gd name="connsiteY18" fmla="*/ 1727349 h 2055081"/>
                <a:gd name="connsiteX19" fmla="*/ 15615 w 2599015"/>
                <a:gd name="connsiteY19" fmla="*/ 1674962 h 2055081"/>
                <a:gd name="connsiteX20" fmla="*/ 10853 w 2599015"/>
                <a:gd name="connsiteY20" fmla="*/ 1598762 h 2055081"/>
                <a:gd name="connsiteX21" fmla="*/ 152376 w 2599015"/>
                <a:gd name="connsiteY21" fmla="*/ 799019 h 2055081"/>
                <a:gd name="connsiteX0" fmla="*/ 147530 w 2594169"/>
                <a:gd name="connsiteY0" fmla="*/ 799019 h 2055081"/>
                <a:gd name="connsiteX1" fmla="*/ 629894 w 2594169"/>
                <a:gd name="connsiteY1" fmla="*/ 236688 h 2055081"/>
                <a:gd name="connsiteX2" fmla="*/ 1087094 w 2594169"/>
                <a:gd name="connsiteY2" fmla="*/ 41425 h 2055081"/>
                <a:gd name="connsiteX3" fmla="*/ 1399642 w 2594169"/>
                <a:gd name="connsiteY3" fmla="*/ 412 h 2055081"/>
                <a:gd name="connsiteX4" fmla="*/ 1839569 w 2594169"/>
                <a:gd name="connsiteY4" fmla="*/ 55713 h 2055081"/>
                <a:gd name="connsiteX5" fmla="*/ 2258669 w 2594169"/>
                <a:gd name="connsiteY5" fmla="*/ 284312 h 2055081"/>
                <a:gd name="connsiteX6" fmla="*/ 2358682 w 2594169"/>
                <a:gd name="connsiteY6" fmla="*/ 398612 h 2055081"/>
                <a:gd name="connsiteX7" fmla="*/ 2453932 w 2594169"/>
                <a:gd name="connsiteY7" fmla="*/ 527199 h 2055081"/>
                <a:gd name="connsiteX8" fmla="*/ 2589840 w 2594169"/>
                <a:gd name="connsiteY8" fmla="*/ 1056194 h 2055081"/>
                <a:gd name="connsiteX9" fmla="*/ 2544418 w 2594169"/>
                <a:gd name="connsiteY9" fmla="*/ 1517800 h 2055081"/>
                <a:gd name="connsiteX10" fmla="*/ 2296769 w 2594169"/>
                <a:gd name="connsiteY10" fmla="*/ 1827362 h 2055081"/>
                <a:gd name="connsiteX11" fmla="*/ 1882432 w 2594169"/>
                <a:gd name="connsiteY11" fmla="*/ 2003575 h 2055081"/>
                <a:gd name="connsiteX12" fmla="*/ 1404405 w 2594169"/>
                <a:gd name="connsiteY12" fmla="*/ 2054827 h 2055081"/>
                <a:gd name="connsiteX13" fmla="*/ 934694 w 2594169"/>
                <a:gd name="connsiteY13" fmla="*/ 1989286 h 2055081"/>
                <a:gd name="connsiteX14" fmla="*/ 558457 w 2594169"/>
                <a:gd name="connsiteY14" fmla="*/ 1841649 h 2055081"/>
                <a:gd name="connsiteX15" fmla="*/ 310807 w 2594169"/>
                <a:gd name="connsiteY15" fmla="*/ 1760687 h 2055081"/>
                <a:gd name="connsiteX16" fmla="*/ 163169 w 2594169"/>
                <a:gd name="connsiteY16" fmla="*/ 1779737 h 2055081"/>
                <a:gd name="connsiteX17" fmla="*/ 63158 w 2594169"/>
                <a:gd name="connsiteY17" fmla="*/ 1970238 h 2055081"/>
                <a:gd name="connsiteX18" fmla="*/ 29819 w 2594169"/>
                <a:gd name="connsiteY18" fmla="*/ 1727349 h 2055081"/>
                <a:gd name="connsiteX19" fmla="*/ 6007 w 2594169"/>
                <a:gd name="connsiteY19" fmla="*/ 1598762 h 2055081"/>
                <a:gd name="connsiteX20" fmla="*/ 147530 w 2594169"/>
                <a:gd name="connsiteY20" fmla="*/ 799019 h 2055081"/>
                <a:gd name="connsiteX0" fmla="*/ 117711 w 2564350"/>
                <a:gd name="connsiteY0" fmla="*/ 799019 h 2055081"/>
                <a:gd name="connsiteX1" fmla="*/ 600075 w 2564350"/>
                <a:gd name="connsiteY1" fmla="*/ 236688 h 2055081"/>
                <a:gd name="connsiteX2" fmla="*/ 1057275 w 2564350"/>
                <a:gd name="connsiteY2" fmla="*/ 41425 h 2055081"/>
                <a:gd name="connsiteX3" fmla="*/ 1369823 w 2564350"/>
                <a:gd name="connsiteY3" fmla="*/ 412 h 2055081"/>
                <a:gd name="connsiteX4" fmla="*/ 1809750 w 2564350"/>
                <a:gd name="connsiteY4" fmla="*/ 55713 h 2055081"/>
                <a:gd name="connsiteX5" fmla="*/ 2228850 w 2564350"/>
                <a:gd name="connsiteY5" fmla="*/ 284312 h 2055081"/>
                <a:gd name="connsiteX6" fmla="*/ 2328863 w 2564350"/>
                <a:gd name="connsiteY6" fmla="*/ 398612 h 2055081"/>
                <a:gd name="connsiteX7" fmla="*/ 2424113 w 2564350"/>
                <a:gd name="connsiteY7" fmla="*/ 527199 h 2055081"/>
                <a:gd name="connsiteX8" fmla="*/ 2560021 w 2564350"/>
                <a:gd name="connsiteY8" fmla="*/ 1056194 h 2055081"/>
                <a:gd name="connsiteX9" fmla="*/ 2514599 w 2564350"/>
                <a:gd name="connsiteY9" fmla="*/ 1517800 h 2055081"/>
                <a:gd name="connsiteX10" fmla="*/ 2266950 w 2564350"/>
                <a:gd name="connsiteY10" fmla="*/ 1827362 h 2055081"/>
                <a:gd name="connsiteX11" fmla="*/ 1852613 w 2564350"/>
                <a:gd name="connsiteY11" fmla="*/ 2003575 h 2055081"/>
                <a:gd name="connsiteX12" fmla="*/ 1374586 w 2564350"/>
                <a:gd name="connsiteY12" fmla="*/ 2054827 h 2055081"/>
                <a:gd name="connsiteX13" fmla="*/ 904875 w 2564350"/>
                <a:gd name="connsiteY13" fmla="*/ 1989286 h 2055081"/>
                <a:gd name="connsiteX14" fmla="*/ 528638 w 2564350"/>
                <a:gd name="connsiteY14" fmla="*/ 1841649 h 2055081"/>
                <a:gd name="connsiteX15" fmla="*/ 280988 w 2564350"/>
                <a:gd name="connsiteY15" fmla="*/ 1760687 h 2055081"/>
                <a:gd name="connsiteX16" fmla="*/ 133350 w 2564350"/>
                <a:gd name="connsiteY16" fmla="*/ 1779737 h 2055081"/>
                <a:gd name="connsiteX17" fmla="*/ 33339 w 2564350"/>
                <a:gd name="connsiteY17" fmla="*/ 1970238 h 2055081"/>
                <a:gd name="connsiteX18" fmla="*/ 0 w 2564350"/>
                <a:gd name="connsiteY18" fmla="*/ 1727349 h 2055081"/>
                <a:gd name="connsiteX19" fmla="*/ 117711 w 2564350"/>
                <a:gd name="connsiteY19" fmla="*/ 799019 h 2055081"/>
                <a:gd name="connsiteX0" fmla="*/ 117919 w 2564558"/>
                <a:gd name="connsiteY0" fmla="*/ 799019 h 2055081"/>
                <a:gd name="connsiteX1" fmla="*/ 600283 w 2564558"/>
                <a:gd name="connsiteY1" fmla="*/ 236688 h 2055081"/>
                <a:gd name="connsiteX2" fmla="*/ 1057483 w 2564558"/>
                <a:gd name="connsiteY2" fmla="*/ 41425 h 2055081"/>
                <a:gd name="connsiteX3" fmla="*/ 1370031 w 2564558"/>
                <a:gd name="connsiteY3" fmla="*/ 412 h 2055081"/>
                <a:gd name="connsiteX4" fmla="*/ 1809958 w 2564558"/>
                <a:gd name="connsiteY4" fmla="*/ 55713 h 2055081"/>
                <a:gd name="connsiteX5" fmla="*/ 2229058 w 2564558"/>
                <a:gd name="connsiteY5" fmla="*/ 284312 h 2055081"/>
                <a:gd name="connsiteX6" fmla="*/ 2329071 w 2564558"/>
                <a:gd name="connsiteY6" fmla="*/ 398612 h 2055081"/>
                <a:gd name="connsiteX7" fmla="*/ 2424321 w 2564558"/>
                <a:gd name="connsiteY7" fmla="*/ 527199 h 2055081"/>
                <a:gd name="connsiteX8" fmla="*/ 2560229 w 2564558"/>
                <a:gd name="connsiteY8" fmla="*/ 1056194 h 2055081"/>
                <a:gd name="connsiteX9" fmla="*/ 2514807 w 2564558"/>
                <a:gd name="connsiteY9" fmla="*/ 1517800 h 2055081"/>
                <a:gd name="connsiteX10" fmla="*/ 2267158 w 2564558"/>
                <a:gd name="connsiteY10" fmla="*/ 1827362 h 2055081"/>
                <a:gd name="connsiteX11" fmla="*/ 1852821 w 2564558"/>
                <a:gd name="connsiteY11" fmla="*/ 2003575 h 2055081"/>
                <a:gd name="connsiteX12" fmla="*/ 1374794 w 2564558"/>
                <a:gd name="connsiteY12" fmla="*/ 2054827 h 2055081"/>
                <a:gd name="connsiteX13" fmla="*/ 905083 w 2564558"/>
                <a:gd name="connsiteY13" fmla="*/ 1989286 h 2055081"/>
                <a:gd name="connsiteX14" fmla="*/ 528846 w 2564558"/>
                <a:gd name="connsiteY14" fmla="*/ 1841649 h 2055081"/>
                <a:gd name="connsiteX15" fmla="*/ 281196 w 2564558"/>
                <a:gd name="connsiteY15" fmla="*/ 1760687 h 2055081"/>
                <a:gd name="connsiteX16" fmla="*/ 133558 w 2564558"/>
                <a:gd name="connsiteY16" fmla="*/ 1779737 h 2055081"/>
                <a:gd name="connsiteX17" fmla="*/ 33547 w 2564558"/>
                <a:gd name="connsiteY17" fmla="*/ 1970238 h 2055081"/>
                <a:gd name="connsiteX18" fmla="*/ 208 w 2564558"/>
                <a:gd name="connsiteY18" fmla="*/ 1727349 h 2055081"/>
                <a:gd name="connsiteX19" fmla="*/ 14495 w 2564558"/>
                <a:gd name="connsiteY19" fmla="*/ 1155849 h 2055081"/>
                <a:gd name="connsiteX20" fmla="*/ 117919 w 2564558"/>
                <a:gd name="connsiteY20" fmla="*/ 799019 h 2055081"/>
                <a:gd name="connsiteX0" fmla="*/ 117919 w 2564558"/>
                <a:gd name="connsiteY0" fmla="*/ 799019 h 2055081"/>
                <a:gd name="connsiteX1" fmla="*/ 300245 w 2564558"/>
                <a:gd name="connsiteY1" fmla="*/ 508149 h 2055081"/>
                <a:gd name="connsiteX2" fmla="*/ 600283 w 2564558"/>
                <a:gd name="connsiteY2" fmla="*/ 236688 h 2055081"/>
                <a:gd name="connsiteX3" fmla="*/ 1057483 w 2564558"/>
                <a:gd name="connsiteY3" fmla="*/ 41425 h 2055081"/>
                <a:gd name="connsiteX4" fmla="*/ 1370031 w 2564558"/>
                <a:gd name="connsiteY4" fmla="*/ 412 h 2055081"/>
                <a:gd name="connsiteX5" fmla="*/ 1809958 w 2564558"/>
                <a:gd name="connsiteY5" fmla="*/ 55713 h 2055081"/>
                <a:gd name="connsiteX6" fmla="*/ 2229058 w 2564558"/>
                <a:gd name="connsiteY6" fmla="*/ 284312 h 2055081"/>
                <a:gd name="connsiteX7" fmla="*/ 2329071 w 2564558"/>
                <a:gd name="connsiteY7" fmla="*/ 398612 h 2055081"/>
                <a:gd name="connsiteX8" fmla="*/ 2424321 w 2564558"/>
                <a:gd name="connsiteY8" fmla="*/ 527199 h 2055081"/>
                <a:gd name="connsiteX9" fmla="*/ 2560229 w 2564558"/>
                <a:gd name="connsiteY9" fmla="*/ 1056194 h 2055081"/>
                <a:gd name="connsiteX10" fmla="*/ 2514807 w 2564558"/>
                <a:gd name="connsiteY10" fmla="*/ 1517800 h 2055081"/>
                <a:gd name="connsiteX11" fmla="*/ 2267158 w 2564558"/>
                <a:gd name="connsiteY11" fmla="*/ 1827362 h 2055081"/>
                <a:gd name="connsiteX12" fmla="*/ 1852821 w 2564558"/>
                <a:gd name="connsiteY12" fmla="*/ 2003575 h 2055081"/>
                <a:gd name="connsiteX13" fmla="*/ 1374794 w 2564558"/>
                <a:gd name="connsiteY13" fmla="*/ 2054827 h 2055081"/>
                <a:gd name="connsiteX14" fmla="*/ 905083 w 2564558"/>
                <a:gd name="connsiteY14" fmla="*/ 1989286 h 2055081"/>
                <a:gd name="connsiteX15" fmla="*/ 528846 w 2564558"/>
                <a:gd name="connsiteY15" fmla="*/ 1841649 h 2055081"/>
                <a:gd name="connsiteX16" fmla="*/ 281196 w 2564558"/>
                <a:gd name="connsiteY16" fmla="*/ 1760687 h 2055081"/>
                <a:gd name="connsiteX17" fmla="*/ 133558 w 2564558"/>
                <a:gd name="connsiteY17" fmla="*/ 1779737 h 2055081"/>
                <a:gd name="connsiteX18" fmla="*/ 33547 w 2564558"/>
                <a:gd name="connsiteY18" fmla="*/ 1970238 h 2055081"/>
                <a:gd name="connsiteX19" fmla="*/ 208 w 2564558"/>
                <a:gd name="connsiteY19" fmla="*/ 1727349 h 2055081"/>
                <a:gd name="connsiteX20" fmla="*/ 14495 w 2564558"/>
                <a:gd name="connsiteY20" fmla="*/ 1155849 h 2055081"/>
                <a:gd name="connsiteX21" fmla="*/ 117919 w 2564558"/>
                <a:gd name="connsiteY21" fmla="*/ 799019 h 2055081"/>
                <a:gd name="connsiteX0" fmla="*/ 117919 w 2564558"/>
                <a:gd name="connsiteY0" fmla="*/ 799019 h 2056213"/>
                <a:gd name="connsiteX1" fmla="*/ 300245 w 2564558"/>
                <a:gd name="connsiteY1" fmla="*/ 508149 h 2056213"/>
                <a:gd name="connsiteX2" fmla="*/ 600283 w 2564558"/>
                <a:gd name="connsiteY2" fmla="*/ 236688 h 2056213"/>
                <a:gd name="connsiteX3" fmla="*/ 1057483 w 2564558"/>
                <a:gd name="connsiteY3" fmla="*/ 41425 h 2056213"/>
                <a:gd name="connsiteX4" fmla="*/ 1370031 w 2564558"/>
                <a:gd name="connsiteY4" fmla="*/ 412 h 2056213"/>
                <a:gd name="connsiteX5" fmla="*/ 1809958 w 2564558"/>
                <a:gd name="connsiteY5" fmla="*/ 55713 h 2056213"/>
                <a:gd name="connsiteX6" fmla="*/ 2229058 w 2564558"/>
                <a:gd name="connsiteY6" fmla="*/ 284312 h 2056213"/>
                <a:gd name="connsiteX7" fmla="*/ 2329071 w 2564558"/>
                <a:gd name="connsiteY7" fmla="*/ 398612 h 2056213"/>
                <a:gd name="connsiteX8" fmla="*/ 2424321 w 2564558"/>
                <a:gd name="connsiteY8" fmla="*/ 527199 h 2056213"/>
                <a:gd name="connsiteX9" fmla="*/ 2560229 w 2564558"/>
                <a:gd name="connsiteY9" fmla="*/ 1056194 h 2056213"/>
                <a:gd name="connsiteX10" fmla="*/ 2514807 w 2564558"/>
                <a:gd name="connsiteY10" fmla="*/ 1517800 h 2056213"/>
                <a:gd name="connsiteX11" fmla="*/ 2267158 w 2564558"/>
                <a:gd name="connsiteY11" fmla="*/ 1827362 h 2056213"/>
                <a:gd name="connsiteX12" fmla="*/ 1852821 w 2564558"/>
                <a:gd name="connsiteY12" fmla="*/ 2003575 h 2056213"/>
                <a:gd name="connsiteX13" fmla="*/ 1374794 w 2564558"/>
                <a:gd name="connsiteY13" fmla="*/ 2054827 h 2056213"/>
                <a:gd name="connsiteX14" fmla="*/ 905083 w 2564558"/>
                <a:gd name="connsiteY14" fmla="*/ 1989286 h 2056213"/>
                <a:gd name="connsiteX15" fmla="*/ 528846 w 2564558"/>
                <a:gd name="connsiteY15" fmla="*/ 1841649 h 2056213"/>
                <a:gd name="connsiteX16" fmla="*/ 281196 w 2564558"/>
                <a:gd name="connsiteY16" fmla="*/ 1760687 h 2056213"/>
                <a:gd name="connsiteX17" fmla="*/ 133558 w 2564558"/>
                <a:gd name="connsiteY17" fmla="*/ 1779737 h 2056213"/>
                <a:gd name="connsiteX18" fmla="*/ 33547 w 2564558"/>
                <a:gd name="connsiteY18" fmla="*/ 2055963 h 2056213"/>
                <a:gd name="connsiteX19" fmla="*/ 208 w 2564558"/>
                <a:gd name="connsiteY19" fmla="*/ 1727349 h 2056213"/>
                <a:gd name="connsiteX20" fmla="*/ 14495 w 2564558"/>
                <a:gd name="connsiteY20" fmla="*/ 1155849 h 2056213"/>
                <a:gd name="connsiteX21" fmla="*/ 117919 w 2564558"/>
                <a:gd name="connsiteY21" fmla="*/ 799019 h 2056213"/>
                <a:gd name="connsiteX0" fmla="*/ 117919 w 2564558"/>
                <a:gd name="connsiteY0" fmla="*/ 799019 h 2056213"/>
                <a:gd name="connsiteX1" fmla="*/ 300245 w 2564558"/>
                <a:gd name="connsiteY1" fmla="*/ 508149 h 2056213"/>
                <a:gd name="connsiteX2" fmla="*/ 600283 w 2564558"/>
                <a:gd name="connsiteY2" fmla="*/ 236688 h 2056213"/>
                <a:gd name="connsiteX3" fmla="*/ 1057483 w 2564558"/>
                <a:gd name="connsiteY3" fmla="*/ 41425 h 2056213"/>
                <a:gd name="connsiteX4" fmla="*/ 1370031 w 2564558"/>
                <a:gd name="connsiteY4" fmla="*/ 412 h 2056213"/>
                <a:gd name="connsiteX5" fmla="*/ 1809958 w 2564558"/>
                <a:gd name="connsiteY5" fmla="*/ 55713 h 2056213"/>
                <a:gd name="connsiteX6" fmla="*/ 2019507 w 2564558"/>
                <a:gd name="connsiteY6" fmla="*/ 136674 h 2056213"/>
                <a:gd name="connsiteX7" fmla="*/ 2229058 w 2564558"/>
                <a:gd name="connsiteY7" fmla="*/ 284312 h 2056213"/>
                <a:gd name="connsiteX8" fmla="*/ 2329071 w 2564558"/>
                <a:gd name="connsiteY8" fmla="*/ 398612 h 2056213"/>
                <a:gd name="connsiteX9" fmla="*/ 2424321 w 2564558"/>
                <a:gd name="connsiteY9" fmla="*/ 527199 h 2056213"/>
                <a:gd name="connsiteX10" fmla="*/ 2560229 w 2564558"/>
                <a:gd name="connsiteY10" fmla="*/ 1056194 h 2056213"/>
                <a:gd name="connsiteX11" fmla="*/ 2514807 w 2564558"/>
                <a:gd name="connsiteY11" fmla="*/ 1517800 h 2056213"/>
                <a:gd name="connsiteX12" fmla="*/ 2267158 w 2564558"/>
                <a:gd name="connsiteY12" fmla="*/ 1827362 h 2056213"/>
                <a:gd name="connsiteX13" fmla="*/ 1852821 w 2564558"/>
                <a:gd name="connsiteY13" fmla="*/ 2003575 h 2056213"/>
                <a:gd name="connsiteX14" fmla="*/ 1374794 w 2564558"/>
                <a:gd name="connsiteY14" fmla="*/ 2054827 h 2056213"/>
                <a:gd name="connsiteX15" fmla="*/ 905083 w 2564558"/>
                <a:gd name="connsiteY15" fmla="*/ 1989286 h 2056213"/>
                <a:gd name="connsiteX16" fmla="*/ 528846 w 2564558"/>
                <a:gd name="connsiteY16" fmla="*/ 1841649 h 2056213"/>
                <a:gd name="connsiteX17" fmla="*/ 281196 w 2564558"/>
                <a:gd name="connsiteY17" fmla="*/ 1760687 h 2056213"/>
                <a:gd name="connsiteX18" fmla="*/ 133558 w 2564558"/>
                <a:gd name="connsiteY18" fmla="*/ 1779737 h 2056213"/>
                <a:gd name="connsiteX19" fmla="*/ 33547 w 2564558"/>
                <a:gd name="connsiteY19" fmla="*/ 2055963 h 2056213"/>
                <a:gd name="connsiteX20" fmla="*/ 208 w 2564558"/>
                <a:gd name="connsiteY20" fmla="*/ 1727349 h 2056213"/>
                <a:gd name="connsiteX21" fmla="*/ 14495 w 2564558"/>
                <a:gd name="connsiteY21" fmla="*/ 1155849 h 2056213"/>
                <a:gd name="connsiteX22" fmla="*/ 117919 w 2564558"/>
                <a:gd name="connsiteY22" fmla="*/ 799019 h 2056213"/>
                <a:gd name="connsiteX0" fmla="*/ 117919 w 2564558"/>
                <a:gd name="connsiteY0" fmla="*/ 804821 h 2062015"/>
                <a:gd name="connsiteX1" fmla="*/ 300245 w 2564558"/>
                <a:gd name="connsiteY1" fmla="*/ 513951 h 2062015"/>
                <a:gd name="connsiteX2" fmla="*/ 600283 w 2564558"/>
                <a:gd name="connsiteY2" fmla="*/ 242490 h 2062015"/>
                <a:gd name="connsiteX3" fmla="*/ 1057483 w 2564558"/>
                <a:gd name="connsiteY3" fmla="*/ 47227 h 2062015"/>
                <a:gd name="connsiteX4" fmla="*/ 1370031 w 2564558"/>
                <a:gd name="connsiteY4" fmla="*/ 6214 h 2062015"/>
                <a:gd name="connsiteX5" fmla="*/ 1581357 w 2564558"/>
                <a:gd name="connsiteY5" fmla="*/ 5951 h 2062015"/>
                <a:gd name="connsiteX6" fmla="*/ 1809958 w 2564558"/>
                <a:gd name="connsiteY6" fmla="*/ 61515 h 2062015"/>
                <a:gd name="connsiteX7" fmla="*/ 2019507 w 2564558"/>
                <a:gd name="connsiteY7" fmla="*/ 142476 h 2062015"/>
                <a:gd name="connsiteX8" fmla="*/ 2229058 w 2564558"/>
                <a:gd name="connsiteY8" fmla="*/ 290114 h 2062015"/>
                <a:gd name="connsiteX9" fmla="*/ 2329071 w 2564558"/>
                <a:gd name="connsiteY9" fmla="*/ 404414 h 2062015"/>
                <a:gd name="connsiteX10" fmla="*/ 2424321 w 2564558"/>
                <a:gd name="connsiteY10" fmla="*/ 533001 h 2062015"/>
                <a:gd name="connsiteX11" fmla="*/ 2560229 w 2564558"/>
                <a:gd name="connsiteY11" fmla="*/ 1061996 h 2062015"/>
                <a:gd name="connsiteX12" fmla="*/ 2514807 w 2564558"/>
                <a:gd name="connsiteY12" fmla="*/ 1523602 h 2062015"/>
                <a:gd name="connsiteX13" fmla="*/ 2267158 w 2564558"/>
                <a:gd name="connsiteY13" fmla="*/ 1833164 h 2062015"/>
                <a:gd name="connsiteX14" fmla="*/ 1852821 w 2564558"/>
                <a:gd name="connsiteY14" fmla="*/ 2009377 h 2062015"/>
                <a:gd name="connsiteX15" fmla="*/ 1374794 w 2564558"/>
                <a:gd name="connsiteY15" fmla="*/ 2060629 h 2062015"/>
                <a:gd name="connsiteX16" fmla="*/ 905083 w 2564558"/>
                <a:gd name="connsiteY16" fmla="*/ 1995088 h 2062015"/>
                <a:gd name="connsiteX17" fmla="*/ 528846 w 2564558"/>
                <a:gd name="connsiteY17" fmla="*/ 1847451 h 2062015"/>
                <a:gd name="connsiteX18" fmla="*/ 281196 w 2564558"/>
                <a:gd name="connsiteY18" fmla="*/ 1766489 h 2062015"/>
                <a:gd name="connsiteX19" fmla="*/ 133558 w 2564558"/>
                <a:gd name="connsiteY19" fmla="*/ 1785539 h 2062015"/>
                <a:gd name="connsiteX20" fmla="*/ 33547 w 2564558"/>
                <a:gd name="connsiteY20" fmla="*/ 2061765 h 2062015"/>
                <a:gd name="connsiteX21" fmla="*/ 208 w 2564558"/>
                <a:gd name="connsiteY21" fmla="*/ 1733151 h 2062015"/>
                <a:gd name="connsiteX22" fmla="*/ 14495 w 2564558"/>
                <a:gd name="connsiteY22" fmla="*/ 1161651 h 2062015"/>
                <a:gd name="connsiteX23" fmla="*/ 117919 w 2564558"/>
                <a:gd name="connsiteY23" fmla="*/ 804821 h 2062015"/>
                <a:gd name="connsiteX0" fmla="*/ 117919 w 2564558"/>
                <a:gd name="connsiteY0" fmla="*/ 801678 h 2058872"/>
                <a:gd name="connsiteX1" fmla="*/ 300245 w 2564558"/>
                <a:gd name="connsiteY1" fmla="*/ 510808 h 2058872"/>
                <a:gd name="connsiteX2" fmla="*/ 600283 w 2564558"/>
                <a:gd name="connsiteY2" fmla="*/ 239347 h 2058872"/>
                <a:gd name="connsiteX3" fmla="*/ 1057483 w 2564558"/>
                <a:gd name="connsiteY3" fmla="*/ 44084 h 2058872"/>
                <a:gd name="connsiteX4" fmla="*/ 1370031 w 2564558"/>
                <a:gd name="connsiteY4" fmla="*/ 3071 h 2058872"/>
                <a:gd name="connsiteX5" fmla="*/ 1578182 w 2564558"/>
                <a:gd name="connsiteY5" fmla="*/ 9158 h 2058872"/>
                <a:gd name="connsiteX6" fmla="*/ 1809958 w 2564558"/>
                <a:gd name="connsiteY6" fmla="*/ 58372 h 2058872"/>
                <a:gd name="connsiteX7" fmla="*/ 2019507 w 2564558"/>
                <a:gd name="connsiteY7" fmla="*/ 139333 h 2058872"/>
                <a:gd name="connsiteX8" fmla="*/ 2229058 w 2564558"/>
                <a:gd name="connsiteY8" fmla="*/ 286971 h 2058872"/>
                <a:gd name="connsiteX9" fmla="*/ 2329071 w 2564558"/>
                <a:gd name="connsiteY9" fmla="*/ 401271 h 2058872"/>
                <a:gd name="connsiteX10" fmla="*/ 2424321 w 2564558"/>
                <a:gd name="connsiteY10" fmla="*/ 529858 h 2058872"/>
                <a:gd name="connsiteX11" fmla="*/ 2560229 w 2564558"/>
                <a:gd name="connsiteY11" fmla="*/ 1058853 h 2058872"/>
                <a:gd name="connsiteX12" fmla="*/ 2514807 w 2564558"/>
                <a:gd name="connsiteY12" fmla="*/ 1520459 h 2058872"/>
                <a:gd name="connsiteX13" fmla="*/ 2267158 w 2564558"/>
                <a:gd name="connsiteY13" fmla="*/ 1830021 h 2058872"/>
                <a:gd name="connsiteX14" fmla="*/ 1852821 w 2564558"/>
                <a:gd name="connsiteY14" fmla="*/ 2006234 h 2058872"/>
                <a:gd name="connsiteX15" fmla="*/ 1374794 w 2564558"/>
                <a:gd name="connsiteY15" fmla="*/ 2057486 h 2058872"/>
                <a:gd name="connsiteX16" fmla="*/ 905083 w 2564558"/>
                <a:gd name="connsiteY16" fmla="*/ 1991945 h 2058872"/>
                <a:gd name="connsiteX17" fmla="*/ 528846 w 2564558"/>
                <a:gd name="connsiteY17" fmla="*/ 1844308 h 2058872"/>
                <a:gd name="connsiteX18" fmla="*/ 281196 w 2564558"/>
                <a:gd name="connsiteY18" fmla="*/ 1763346 h 2058872"/>
                <a:gd name="connsiteX19" fmla="*/ 133558 w 2564558"/>
                <a:gd name="connsiteY19" fmla="*/ 1782396 h 2058872"/>
                <a:gd name="connsiteX20" fmla="*/ 33547 w 2564558"/>
                <a:gd name="connsiteY20" fmla="*/ 2058622 h 2058872"/>
                <a:gd name="connsiteX21" fmla="*/ 208 w 2564558"/>
                <a:gd name="connsiteY21" fmla="*/ 1730008 h 2058872"/>
                <a:gd name="connsiteX22" fmla="*/ 14495 w 2564558"/>
                <a:gd name="connsiteY22" fmla="*/ 1158508 h 2058872"/>
                <a:gd name="connsiteX23" fmla="*/ 117919 w 2564558"/>
                <a:gd name="connsiteY23" fmla="*/ 801678 h 2058872"/>
                <a:gd name="connsiteX0" fmla="*/ 117919 w 2564558"/>
                <a:gd name="connsiteY0" fmla="*/ 801678 h 2058872"/>
                <a:gd name="connsiteX1" fmla="*/ 300245 w 2564558"/>
                <a:gd name="connsiteY1" fmla="*/ 510808 h 2058872"/>
                <a:gd name="connsiteX2" fmla="*/ 600283 w 2564558"/>
                <a:gd name="connsiteY2" fmla="*/ 239347 h 2058872"/>
                <a:gd name="connsiteX3" fmla="*/ 1057483 w 2564558"/>
                <a:gd name="connsiteY3" fmla="*/ 44084 h 2058872"/>
                <a:gd name="connsiteX4" fmla="*/ 1370031 w 2564558"/>
                <a:gd name="connsiteY4" fmla="*/ 3071 h 2058872"/>
                <a:gd name="connsiteX5" fmla="*/ 1578182 w 2564558"/>
                <a:gd name="connsiteY5" fmla="*/ 9158 h 2058872"/>
                <a:gd name="connsiteX6" fmla="*/ 1809958 w 2564558"/>
                <a:gd name="connsiteY6" fmla="*/ 58372 h 2058872"/>
                <a:gd name="connsiteX7" fmla="*/ 2019507 w 2564558"/>
                <a:gd name="connsiteY7" fmla="*/ 139333 h 2058872"/>
                <a:gd name="connsiteX8" fmla="*/ 2229058 w 2564558"/>
                <a:gd name="connsiteY8" fmla="*/ 286971 h 2058872"/>
                <a:gd name="connsiteX9" fmla="*/ 2424321 w 2564558"/>
                <a:gd name="connsiteY9" fmla="*/ 529858 h 2058872"/>
                <a:gd name="connsiteX10" fmla="*/ 2560229 w 2564558"/>
                <a:gd name="connsiteY10" fmla="*/ 1058853 h 2058872"/>
                <a:gd name="connsiteX11" fmla="*/ 2514807 w 2564558"/>
                <a:gd name="connsiteY11" fmla="*/ 1520459 h 2058872"/>
                <a:gd name="connsiteX12" fmla="*/ 2267158 w 2564558"/>
                <a:gd name="connsiteY12" fmla="*/ 1830021 h 2058872"/>
                <a:gd name="connsiteX13" fmla="*/ 1852821 w 2564558"/>
                <a:gd name="connsiteY13" fmla="*/ 2006234 h 2058872"/>
                <a:gd name="connsiteX14" fmla="*/ 1374794 w 2564558"/>
                <a:gd name="connsiteY14" fmla="*/ 2057486 h 2058872"/>
                <a:gd name="connsiteX15" fmla="*/ 905083 w 2564558"/>
                <a:gd name="connsiteY15" fmla="*/ 1991945 h 2058872"/>
                <a:gd name="connsiteX16" fmla="*/ 528846 w 2564558"/>
                <a:gd name="connsiteY16" fmla="*/ 1844308 h 2058872"/>
                <a:gd name="connsiteX17" fmla="*/ 281196 w 2564558"/>
                <a:gd name="connsiteY17" fmla="*/ 1763346 h 2058872"/>
                <a:gd name="connsiteX18" fmla="*/ 133558 w 2564558"/>
                <a:gd name="connsiteY18" fmla="*/ 1782396 h 2058872"/>
                <a:gd name="connsiteX19" fmla="*/ 33547 w 2564558"/>
                <a:gd name="connsiteY19" fmla="*/ 2058622 h 2058872"/>
                <a:gd name="connsiteX20" fmla="*/ 208 w 2564558"/>
                <a:gd name="connsiteY20" fmla="*/ 1730008 h 2058872"/>
                <a:gd name="connsiteX21" fmla="*/ 14495 w 2564558"/>
                <a:gd name="connsiteY21" fmla="*/ 1158508 h 2058872"/>
                <a:gd name="connsiteX22" fmla="*/ 117919 w 2564558"/>
                <a:gd name="connsiteY22" fmla="*/ 801678 h 2058872"/>
                <a:gd name="connsiteX0" fmla="*/ 117919 w 2564558"/>
                <a:gd name="connsiteY0" fmla="*/ 801678 h 2058872"/>
                <a:gd name="connsiteX1" fmla="*/ 300245 w 2564558"/>
                <a:gd name="connsiteY1" fmla="*/ 510808 h 2058872"/>
                <a:gd name="connsiteX2" fmla="*/ 600283 w 2564558"/>
                <a:gd name="connsiteY2" fmla="*/ 239347 h 2058872"/>
                <a:gd name="connsiteX3" fmla="*/ 1057483 w 2564558"/>
                <a:gd name="connsiteY3" fmla="*/ 44084 h 2058872"/>
                <a:gd name="connsiteX4" fmla="*/ 1370031 w 2564558"/>
                <a:gd name="connsiteY4" fmla="*/ 3071 h 2058872"/>
                <a:gd name="connsiteX5" fmla="*/ 1578182 w 2564558"/>
                <a:gd name="connsiteY5" fmla="*/ 9158 h 2058872"/>
                <a:gd name="connsiteX6" fmla="*/ 1809958 w 2564558"/>
                <a:gd name="connsiteY6" fmla="*/ 58372 h 2058872"/>
                <a:gd name="connsiteX7" fmla="*/ 2019507 w 2564558"/>
                <a:gd name="connsiteY7" fmla="*/ 139333 h 2058872"/>
                <a:gd name="connsiteX8" fmla="*/ 2229058 w 2564558"/>
                <a:gd name="connsiteY8" fmla="*/ 286971 h 2058872"/>
                <a:gd name="connsiteX9" fmla="*/ 2414796 w 2564558"/>
                <a:gd name="connsiteY9" fmla="*/ 533033 h 2058872"/>
                <a:gd name="connsiteX10" fmla="*/ 2560229 w 2564558"/>
                <a:gd name="connsiteY10" fmla="*/ 1058853 h 2058872"/>
                <a:gd name="connsiteX11" fmla="*/ 2514807 w 2564558"/>
                <a:gd name="connsiteY11" fmla="*/ 1520459 h 2058872"/>
                <a:gd name="connsiteX12" fmla="*/ 2267158 w 2564558"/>
                <a:gd name="connsiteY12" fmla="*/ 1830021 h 2058872"/>
                <a:gd name="connsiteX13" fmla="*/ 1852821 w 2564558"/>
                <a:gd name="connsiteY13" fmla="*/ 2006234 h 2058872"/>
                <a:gd name="connsiteX14" fmla="*/ 1374794 w 2564558"/>
                <a:gd name="connsiteY14" fmla="*/ 2057486 h 2058872"/>
                <a:gd name="connsiteX15" fmla="*/ 905083 w 2564558"/>
                <a:gd name="connsiteY15" fmla="*/ 1991945 h 2058872"/>
                <a:gd name="connsiteX16" fmla="*/ 528846 w 2564558"/>
                <a:gd name="connsiteY16" fmla="*/ 1844308 h 2058872"/>
                <a:gd name="connsiteX17" fmla="*/ 281196 w 2564558"/>
                <a:gd name="connsiteY17" fmla="*/ 1763346 h 2058872"/>
                <a:gd name="connsiteX18" fmla="*/ 133558 w 2564558"/>
                <a:gd name="connsiteY18" fmla="*/ 1782396 h 2058872"/>
                <a:gd name="connsiteX19" fmla="*/ 33547 w 2564558"/>
                <a:gd name="connsiteY19" fmla="*/ 2058622 h 2058872"/>
                <a:gd name="connsiteX20" fmla="*/ 208 w 2564558"/>
                <a:gd name="connsiteY20" fmla="*/ 1730008 h 2058872"/>
                <a:gd name="connsiteX21" fmla="*/ 14495 w 2564558"/>
                <a:gd name="connsiteY21" fmla="*/ 1158508 h 2058872"/>
                <a:gd name="connsiteX22" fmla="*/ 117919 w 2564558"/>
                <a:gd name="connsiteY22" fmla="*/ 801678 h 2058872"/>
                <a:gd name="connsiteX0" fmla="*/ 117919 w 2564558"/>
                <a:gd name="connsiteY0" fmla="*/ 801678 h 2058872"/>
                <a:gd name="connsiteX1" fmla="*/ 300245 w 2564558"/>
                <a:gd name="connsiteY1" fmla="*/ 510808 h 2058872"/>
                <a:gd name="connsiteX2" fmla="*/ 600283 w 2564558"/>
                <a:gd name="connsiteY2" fmla="*/ 239347 h 2058872"/>
                <a:gd name="connsiteX3" fmla="*/ 1057483 w 2564558"/>
                <a:gd name="connsiteY3" fmla="*/ 44084 h 2058872"/>
                <a:gd name="connsiteX4" fmla="*/ 1370031 w 2564558"/>
                <a:gd name="connsiteY4" fmla="*/ 3071 h 2058872"/>
                <a:gd name="connsiteX5" fmla="*/ 1578182 w 2564558"/>
                <a:gd name="connsiteY5" fmla="*/ 9158 h 2058872"/>
                <a:gd name="connsiteX6" fmla="*/ 1809958 w 2564558"/>
                <a:gd name="connsiteY6" fmla="*/ 58372 h 2058872"/>
                <a:gd name="connsiteX7" fmla="*/ 2019507 w 2564558"/>
                <a:gd name="connsiteY7" fmla="*/ 139333 h 2058872"/>
                <a:gd name="connsiteX8" fmla="*/ 2229058 w 2564558"/>
                <a:gd name="connsiteY8" fmla="*/ 286971 h 2058872"/>
                <a:gd name="connsiteX9" fmla="*/ 2414796 w 2564558"/>
                <a:gd name="connsiteY9" fmla="*/ 533033 h 2058872"/>
                <a:gd name="connsiteX10" fmla="*/ 2560229 w 2564558"/>
                <a:gd name="connsiteY10" fmla="*/ 1058853 h 2058872"/>
                <a:gd name="connsiteX11" fmla="*/ 2514807 w 2564558"/>
                <a:gd name="connsiteY11" fmla="*/ 1520459 h 2058872"/>
                <a:gd name="connsiteX12" fmla="*/ 2267158 w 2564558"/>
                <a:gd name="connsiteY12" fmla="*/ 1830021 h 2058872"/>
                <a:gd name="connsiteX13" fmla="*/ 1852821 w 2564558"/>
                <a:gd name="connsiteY13" fmla="*/ 2006234 h 2058872"/>
                <a:gd name="connsiteX14" fmla="*/ 1374794 w 2564558"/>
                <a:gd name="connsiteY14" fmla="*/ 2057486 h 2058872"/>
                <a:gd name="connsiteX15" fmla="*/ 905083 w 2564558"/>
                <a:gd name="connsiteY15" fmla="*/ 1991945 h 2058872"/>
                <a:gd name="connsiteX16" fmla="*/ 528846 w 2564558"/>
                <a:gd name="connsiteY16" fmla="*/ 1844308 h 2058872"/>
                <a:gd name="connsiteX17" fmla="*/ 281196 w 2564558"/>
                <a:gd name="connsiteY17" fmla="*/ 1763346 h 2058872"/>
                <a:gd name="connsiteX18" fmla="*/ 133558 w 2564558"/>
                <a:gd name="connsiteY18" fmla="*/ 1782396 h 2058872"/>
                <a:gd name="connsiteX19" fmla="*/ 33547 w 2564558"/>
                <a:gd name="connsiteY19" fmla="*/ 2058622 h 2058872"/>
                <a:gd name="connsiteX20" fmla="*/ 208 w 2564558"/>
                <a:gd name="connsiteY20" fmla="*/ 1730008 h 2058872"/>
                <a:gd name="connsiteX21" fmla="*/ 14495 w 2564558"/>
                <a:gd name="connsiteY21" fmla="*/ 1158508 h 2058872"/>
                <a:gd name="connsiteX22" fmla="*/ 117919 w 2564558"/>
                <a:gd name="connsiteY22" fmla="*/ 801678 h 2058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564558" h="2058872">
                  <a:moveTo>
                    <a:pt x="117919" y="801678"/>
                  </a:moveTo>
                  <a:cubicBezTo>
                    <a:pt x="165544" y="693728"/>
                    <a:pt x="219851" y="604530"/>
                    <a:pt x="300245" y="510808"/>
                  </a:cubicBezTo>
                  <a:cubicBezTo>
                    <a:pt x="380639" y="417086"/>
                    <a:pt x="474077" y="321897"/>
                    <a:pt x="600283" y="239347"/>
                  </a:cubicBezTo>
                  <a:cubicBezTo>
                    <a:pt x="757671" y="117050"/>
                    <a:pt x="929986" y="80288"/>
                    <a:pt x="1057483" y="44084"/>
                  </a:cubicBezTo>
                  <a:cubicBezTo>
                    <a:pt x="1184980" y="7880"/>
                    <a:pt x="1283248" y="8892"/>
                    <a:pt x="1370031" y="3071"/>
                  </a:cubicBezTo>
                  <a:cubicBezTo>
                    <a:pt x="1456814" y="-2750"/>
                    <a:pt x="1504861" y="-59"/>
                    <a:pt x="1578182" y="9158"/>
                  </a:cubicBezTo>
                  <a:cubicBezTo>
                    <a:pt x="1651503" y="18375"/>
                    <a:pt x="1735875" y="38793"/>
                    <a:pt x="1809958" y="58372"/>
                  </a:cubicBezTo>
                  <a:cubicBezTo>
                    <a:pt x="1884041" y="77951"/>
                    <a:pt x="1949657" y="101233"/>
                    <a:pt x="2019507" y="139333"/>
                  </a:cubicBezTo>
                  <a:cubicBezTo>
                    <a:pt x="2089357" y="177433"/>
                    <a:pt x="2161589" y="221883"/>
                    <a:pt x="2229058" y="286971"/>
                  </a:cubicBezTo>
                  <a:cubicBezTo>
                    <a:pt x="2296527" y="352059"/>
                    <a:pt x="2359601" y="404386"/>
                    <a:pt x="2414796" y="533033"/>
                  </a:cubicBezTo>
                  <a:cubicBezTo>
                    <a:pt x="2489041" y="661680"/>
                    <a:pt x="2551498" y="898515"/>
                    <a:pt x="2560229" y="1058853"/>
                  </a:cubicBezTo>
                  <a:cubicBezTo>
                    <a:pt x="2568960" y="1219191"/>
                    <a:pt x="2569208" y="1391931"/>
                    <a:pt x="2514807" y="1520459"/>
                  </a:cubicBezTo>
                  <a:cubicBezTo>
                    <a:pt x="2460406" y="1648987"/>
                    <a:pt x="2383839" y="1749059"/>
                    <a:pt x="2267158" y="1830021"/>
                  </a:cubicBezTo>
                  <a:cubicBezTo>
                    <a:pt x="2150477" y="1910984"/>
                    <a:pt x="2003930" y="1966736"/>
                    <a:pt x="1852821" y="2006234"/>
                  </a:cubicBezTo>
                  <a:cubicBezTo>
                    <a:pt x="1701712" y="2045732"/>
                    <a:pt x="1532750" y="2059867"/>
                    <a:pt x="1374794" y="2057486"/>
                  </a:cubicBezTo>
                  <a:cubicBezTo>
                    <a:pt x="1216838" y="2055105"/>
                    <a:pt x="1054806" y="2013981"/>
                    <a:pt x="905083" y="1991945"/>
                  </a:cubicBezTo>
                  <a:cubicBezTo>
                    <a:pt x="755360" y="1969909"/>
                    <a:pt x="632827" y="1863358"/>
                    <a:pt x="528846" y="1844308"/>
                  </a:cubicBezTo>
                  <a:cubicBezTo>
                    <a:pt x="424865" y="1815733"/>
                    <a:pt x="334377" y="1777633"/>
                    <a:pt x="281196" y="1763346"/>
                  </a:cubicBezTo>
                  <a:cubicBezTo>
                    <a:pt x="221665" y="1766521"/>
                    <a:pt x="175627" y="1761758"/>
                    <a:pt x="133558" y="1782396"/>
                  </a:cubicBezTo>
                  <a:cubicBezTo>
                    <a:pt x="91489" y="1803034"/>
                    <a:pt x="61328" y="2068147"/>
                    <a:pt x="33547" y="2058622"/>
                  </a:cubicBezTo>
                  <a:cubicBezTo>
                    <a:pt x="5766" y="2049097"/>
                    <a:pt x="-1379" y="1865739"/>
                    <a:pt x="208" y="1730008"/>
                  </a:cubicBezTo>
                  <a:cubicBezTo>
                    <a:pt x="1795" y="1594277"/>
                    <a:pt x="-5123" y="1313230"/>
                    <a:pt x="14495" y="1158508"/>
                  </a:cubicBezTo>
                  <a:cubicBezTo>
                    <a:pt x="34113" y="1003786"/>
                    <a:pt x="70294" y="909628"/>
                    <a:pt x="117919" y="801678"/>
                  </a:cubicBezTo>
                  <a:close/>
                </a:path>
              </a:pathLst>
            </a:cu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80"/>
              <a:endParaRPr lang="en-US" sz="216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6" name="Oval 2">
              <a:extLst>
                <a:ext uri="{FF2B5EF4-FFF2-40B4-BE49-F238E27FC236}">
                  <a16:creationId xmlns="" xmlns:a16="http://schemas.microsoft.com/office/drawing/2014/main" id="{88E00F08-C45F-475A-826D-9547046950A5}"/>
                </a:ext>
              </a:extLst>
            </p:cNvPr>
            <p:cNvSpPr/>
            <p:nvPr/>
          </p:nvSpPr>
          <p:spPr>
            <a:xfrm rot="42695">
              <a:off x="8966185" y="833087"/>
              <a:ext cx="2426608" cy="1933478"/>
            </a:xfrm>
            <a:custGeom>
              <a:avLst/>
              <a:gdLst>
                <a:gd name="connsiteX0" fmla="*/ 0 w 2456597"/>
                <a:gd name="connsiteY0" fmla="*/ 1098645 h 2197289"/>
                <a:gd name="connsiteX1" fmla="*/ 1228299 w 2456597"/>
                <a:gd name="connsiteY1" fmla="*/ 0 h 2197289"/>
                <a:gd name="connsiteX2" fmla="*/ 2456598 w 2456597"/>
                <a:gd name="connsiteY2" fmla="*/ 1098645 h 2197289"/>
                <a:gd name="connsiteX3" fmla="*/ 1228299 w 2456597"/>
                <a:gd name="connsiteY3" fmla="*/ 2197290 h 2197289"/>
                <a:gd name="connsiteX4" fmla="*/ 0 w 2456597"/>
                <a:gd name="connsiteY4" fmla="*/ 1098645 h 2197289"/>
                <a:gd name="connsiteX0" fmla="*/ 0 w 2456598"/>
                <a:gd name="connsiteY0" fmla="*/ 1065307 h 2163952"/>
                <a:gd name="connsiteX1" fmla="*/ 1228299 w 2456598"/>
                <a:gd name="connsiteY1" fmla="*/ 0 h 2163952"/>
                <a:gd name="connsiteX2" fmla="*/ 2456598 w 2456598"/>
                <a:gd name="connsiteY2" fmla="*/ 1065307 h 2163952"/>
                <a:gd name="connsiteX3" fmla="*/ 1228299 w 2456598"/>
                <a:gd name="connsiteY3" fmla="*/ 2163952 h 2163952"/>
                <a:gd name="connsiteX4" fmla="*/ 0 w 2456598"/>
                <a:gd name="connsiteY4" fmla="*/ 1065307 h 2163952"/>
                <a:gd name="connsiteX0" fmla="*/ 0 w 2456598"/>
                <a:gd name="connsiteY0" fmla="*/ 1065307 h 2106802"/>
                <a:gd name="connsiteX1" fmla="*/ 1228299 w 2456598"/>
                <a:gd name="connsiteY1" fmla="*/ 0 h 2106802"/>
                <a:gd name="connsiteX2" fmla="*/ 2456598 w 2456598"/>
                <a:gd name="connsiteY2" fmla="*/ 1065307 h 2106802"/>
                <a:gd name="connsiteX3" fmla="*/ 1228299 w 2456598"/>
                <a:gd name="connsiteY3" fmla="*/ 2106802 h 2106802"/>
                <a:gd name="connsiteX4" fmla="*/ 0 w 2456598"/>
                <a:gd name="connsiteY4" fmla="*/ 1065307 h 2106802"/>
                <a:gd name="connsiteX0" fmla="*/ 0 w 2456598"/>
                <a:gd name="connsiteY0" fmla="*/ 1065307 h 2106802"/>
                <a:gd name="connsiteX1" fmla="*/ 1228299 w 2456598"/>
                <a:gd name="connsiteY1" fmla="*/ 0 h 2106802"/>
                <a:gd name="connsiteX2" fmla="*/ 2456598 w 2456598"/>
                <a:gd name="connsiteY2" fmla="*/ 1065307 h 2106802"/>
                <a:gd name="connsiteX3" fmla="*/ 1228299 w 2456598"/>
                <a:gd name="connsiteY3" fmla="*/ 2106802 h 2106802"/>
                <a:gd name="connsiteX4" fmla="*/ 0 w 2456598"/>
                <a:gd name="connsiteY4" fmla="*/ 1065307 h 2106802"/>
                <a:gd name="connsiteX0" fmla="*/ 0 w 2467693"/>
                <a:gd name="connsiteY0" fmla="*/ 1065307 h 2106802"/>
                <a:gd name="connsiteX1" fmla="*/ 1228299 w 2467693"/>
                <a:gd name="connsiteY1" fmla="*/ 0 h 2106802"/>
                <a:gd name="connsiteX2" fmla="*/ 2456598 w 2467693"/>
                <a:gd name="connsiteY2" fmla="*/ 1065307 h 2106802"/>
                <a:gd name="connsiteX3" fmla="*/ 1228299 w 2467693"/>
                <a:gd name="connsiteY3" fmla="*/ 2106802 h 2106802"/>
                <a:gd name="connsiteX4" fmla="*/ 0 w 2467693"/>
                <a:gd name="connsiteY4" fmla="*/ 1065307 h 2106802"/>
                <a:gd name="connsiteX0" fmla="*/ 0 w 2467624"/>
                <a:gd name="connsiteY0" fmla="*/ 1065307 h 2073465"/>
                <a:gd name="connsiteX1" fmla="*/ 1228299 w 2467624"/>
                <a:gd name="connsiteY1" fmla="*/ 0 h 2073465"/>
                <a:gd name="connsiteX2" fmla="*/ 2456598 w 2467624"/>
                <a:gd name="connsiteY2" fmla="*/ 1065307 h 2073465"/>
                <a:gd name="connsiteX3" fmla="*/ 1223537 w 2467624"/>
                <a:gd name="connsiteY3" fmla="*/ 2073465 h 2073465"/>
                <a:gd name="connsiteX4" fmla="*/ 0 w 2467624"/>
                <a:gd name="connsiteY4" fmla="*/ 1065307 h 2073465"/>
                <a:gd name="connsiteX0" fmla="*/ 0 w 2467624"/>
                <a:gd name="connsiteY0" fmla="*/ 1065307 h 2073465"/>
                <a:gd name="connsiteX1" fmla="*/ 1228299 w 2467624"/>
                <a:gd name="connsiteY1" fmla="*/ 0 h 2073465"/>
                <a:gd name="connsiteX2" fmla="*/ 2456598 w 2467624"/>
                <a:gd name="connsiteY2" fmla="*/ 1065307 h 2073465"/>
                <a:gd name="connsiteX3" fmla="*/ 1223537 w 2467624"/>
                <a:gd name="connsiteY3" fmla="*/ 2073465 h 2073465"/>
                <a:gd name="connsiteX4" fmla="*/ 0 w 2467624"/>
                <a:gd name="connsiteY4" fmla="*/ 1065307 h 2073465"/>
                <a:gd name="connsiteX0" fmla="*/ 0 w 2467624"/>
                <a:gd name="connsiteY0" fmla="*/ 1065307 h 2073465"/>
                <a:gd name="connsiteX1" fmla="*/ 1228299 w 2467624"/>
                <a:gd name="connsiteY1" fmla="*/ 0 h 2073465"/>
                <a:gd name="connsiteX2" fmla="*/ 2456598 w 2467624"/>
                <a:gd name="connsiteY2" fmla="*/ 1065307 h 2073465"/>
                <a:gd name="connsiteX3" fmla="*/ 1223537 w 2467624"/>
                <a:gd name="connsiteY3" fmla="*/ 2073465 h 2073465"/>
                <a:gd name="connsiteX4" fmla="*/ 0 w 2467624"/>
                <a:gd name="connsiteY4" fmla="*/ 1065307 h 2073465"/>
                <a:gd name="connsiteX0" fmla="*/ 0 w 2467624"/>
                <a:gd name="connsiteY0" fmla="*/ 1065307 h 2073465"/>
                <a:gd name="connsiteX1" fmla="*/ 1228299 w 2467624"/>
                <a:gd name="connsiteY1" fmla="*/ 0 h 2073465"/>
                <a:gd name="connsiteX2" fmla="*/ 2456598 w 2467624"/>
                <a:gd name="connsiteY2" fmla="*/ 1065307 h 2073465"/>
                <a:gd name="connsiteX3" fmla="*/ 1223537 w 2467624"/>
                <a:gd name="connsiteY3" fmla="*/ 2073465 h 2073465"/>
                <a:gd name="connsiteX4" fmla="*/ 0 w 2467624"/>
                <a:gd name="connsiteY4" fmla="*/ 1065307 h 2073465"/>
                <a:gd name="connsiteX0" fmla="*/ 0 w 2458338"/>
                <a:gd name="connsiteY0" fmla="*/ 1065307 h 2073465"/>
                <a:gd name="connsiteX1" fmla="*/ 1228299 w 2458338"/>
                <a:gd name="connsiteY1" fmla="*/ 0 h 2073465"/>
                <a:gd name="connsiteX2" fmla="*/ 2456598 w 2458338"/>
                <a:gd name="connsiteY2" fmla="*/ 1065307 h 2073465"/>
                <a:gd name="connsiteX3" fmla="*/ 1223537 w 2458338"/>
                <a:gd name="connsiteY3" fmla="*/ 2073465 h 2073465"/>
                <a:gd name="connsiteX4" fmla="*/ 0 w 2458338"/>
                <a:gd name="connsiteY4" fmla="*/ 1065307 h 2073465"/>
                <a:gd name="connsiteX0" fmla="*/ 0 w 2458338"/>
                <a:gd name="connsiteY0" fmla="*/ 1065307 h 2073465"/>
                <a:gd name="connsiteX1" fmla="*/ 1228299 w 2458338"/>
                <a:gd name="connsiteY1" fmla="*/ 0 h 2073465"/>
                <a:gd name="connsiteX2" fmla="*/ 2456598 w 2458338"/>
                <a:gd name="connsiteY2" fmla="*/ 1065307 h 2073465"/>
                <a:gd name="connsiteX3" fmla="*/ 1223537 w 2458338"/>
                <a:gd name="connsiteY3" fmla="*/ 2073465 h 2073465"/>
                <a:gd name="connsiteX4" fmla="*/ 0 w 2458338"/>
                <a:gd name="connsiteY4" fmla="*/ 1065307 h 2073465"/>
                <a:gd name="connsiteX0" fmla="*/ 0 w 2458338"/>
                <a:gd name="connsiteY0" fmla="*/ 1065307 h 2073465"/>
                <a:gd name="connsiteX1" fmla="*/ 1228299 w 2458338"/>
                <a:gd name="connsiteY1" fmla="*/ 0 h 2073465"/>
                <a:gd name="connsiteX2" fmla="*/ 2456598 w 2458338"/>
                <a:gd name="connsiteY2" fmla="*/ 1065307 h 2073465"/>
                <a:gd name="connsiteX3" fmla="*/ 1223537 w 2458338"/>
                <a:gd name="connsiteY3" fmla="*/ 2073465 h 2073465"/>
                <a:gd name="connsiteX4" fmla="*/ 0 w 2458338"/>
                <a:gd name="connsiteY4" fmla="*/ 1065307 h 2073465"/>
                <a:gd name="connsiteX0" fmla="*/ 0 w 2458338"/>
                <a:gd name="connsiteY0" fmla="*/ 1036732 h 2044890"/>
                <a:gd name="connsiteX1" fmla="*/ 1228299 w 2458338"/>
                <a:gd name="connsiteY1" fmla="*/ 0 h 2044890"/>
                <a:gd name="connsiteX2" fmla="*/ 2456598 w 2458338"/>
                <a:gd name="connsiteY2" fmla="*/ 1036732 h 2044890"/>
                <a:gd name="connsiteX3" fmla="*/ 1223537 w 2458338"/>
                <a:gd name="connsiteY3" fmla="*/ 2044890 h 2044890"/>
                <a:gd name="connsiteX4" fmla="*/ 0 w 2458338"/>
                <a:gd name="connsiteY4" fmla="*/ 1036732 h 2044890"/>
                <a:gd name="connsiteX0" fmla="*/ 0 w 2476875"/>
                <a:gd name="connsiteY0" fmla="*/ 782231 h 2050931"/>
                <a:gd name="connsiteX1" fmla="*/ 1247349 w 2476875"/>
                <a:gd name="connsiteY1" fmla="*/ 2674 h 2050931"/>
                <a:gd name="connsiteX2" fmla="*/ 2475648 w 2476875"/>
                <a:gd name="connsiteY2" fmla="*/ 1039406 h 2050931"/>
                <a:gd name="connsiteX3" fmla="*/ 1242587 w 2476875"/>
                <a:gd name="connsiteY3" fmla="*/ 2047564 h 2050931"/>
                <a:gd name="connsiteX4" fmla="*/ 0 w 2476875"/>
                <a:gd name="connsiteY4" fmla="*/ 782231 h 2050931"/>
                <a:gd name="connsiteX0" fmla="*/ 116683 w 2593540"/>
                <a:gd name="connsiteY0" fmla="*/ 782008 h 2083560"/>
                <a:gd name="connsiteX1" fmla="*/ 1364032 w 2593540"/>
                <a:gd name="connsiteY1" fmla="*/ 2451 h 2083560"/>
                <a:gd name="connsiteX2" fmla="*/ 2592331 w 2593540"/>
                <a:gd name="connsiteY2" fmla="*/ 1039183 h 2083560"/>
                <a:gd name="connsiteX3" fmla="*/ 1359270 w 2593540"/>
                <a:gd name="connsiteY3" fmla="*/ 2047341 h 2083560"/>
                <a:gd name="connsiteX4" fmla="*/ 194235 w 2593540"/>
                <a:gd name="connsiteY4" fmla="*/ 1757964 h 2083560"/>
                <a:gd name="connsiteX5" fmla="*/ 116683 w 2593540"/>
                <a:gd name="connsiteY5" fmla="*/ 782008 h 2083560"/>
                <a:gd name="connsiteX0" fmla="*/ 116683 w 2623856"/>
                <a:gd name="connsiteY0" fmla="*/ 782008 h 2048002"/>
                <a:gd name="connsiteX1" fmla="*/ 1364032 w 2623856"/>
                <a:gd name="connsiteY1" fmla="*/ 2451 h 2048002"/>
                <a:gd name="connsiteX2" fmla="*/ 2592331 w 2623856"/>
                <a:gd name="connsiteY2" fmla="*/ 1039183 h 2048002"/>
                <a:gd name="connsiteX3" fmla="*/ 2265922 w 2623856"/>
                <a:gd name="connsiteY3" fmla="*/ 1810351 h 2048002"/>
                <a:gd name="connsiteX4" fmla="*/ 1359270 w 2623856"/>
                <a:gd name="connsiteY4" fmla="*/ 2047341 h 2048002"/>
                <a:gd name="connsiteX5" fmla="*/ 194235 w 2623856"/>
                <a:gd name="connsiteY5" fmla="*/ 1757964 h 2048002"/>
                <a:gd name="connsiteX6" fmla="*/ 116683 w 2623856"/>
                <a:gd name="connsiteY6" fmla="*/ 782008 h 2048002"/>
                <a:gd name="connsiteX0" fmla="*/ 116683 w 2594326"/>
                <a:gd name="connsiteY0" fmla="*/ 801823 h 2067817"/>
                <a:gd name="connsiteX1" fmla="*/ 1364032 w 2594326"/>
                <a:gd name="connsiteY1" fmla="*/ 22266 h 2067817"/>
                <a:gd name="connsiteX2" fmla="*/ 2227822 w 2594326"/>
                <a:gd name="connsiteY2" fmla="*/ 287116 h 2067817"/>
                <a:gd name="connsiteX3" fmla="*/ 2592331 w 2594326"/>
                <a:gd name="connsiteY3" fmla="*/ 1058998 h 2067817"/>
                <a:gd name="connsiteX4" fmla="*/ 2265922 w 2594326"/>
                <a:gd name="connsiteY4" fmla="*/ 1830166 h 2067817"/>
                <a:gd name="connsiteX5" fmla="*/ 1359270 w 2594326"/>
                <a:gd name="connsiteY5" fmla="*/ 2067156 h 2067817"/>
                <a:gd name="connsiteX6" fmla="*/ 194235 w 2594326"/>
                <a:gd name="connsiteY6" fmla="*/ 1777779 h 2067817"/>
                <a:gd name="connsiteX7" fmla="*/ 116683 w 2594326"/>
                <a:gd name="connsiteY7" fmla="*/ 801823 h 2067817"/>
                <a:gd name="connsiteX0" fmla="*/ 64270 w 2541913"/>
                <a:gd name="connsiteY0" fmla="*/ 780019 h 2046013"/>
                <a:gd name="connsiteX1" fmla="*/ 546634 w 2541913"/>
                <a:gd name="connsiteY1" fmla="*/ 217688 h 2046013"/>
                <a:gd name="connsiteX2" fmla="*/ 1311619 w 2541913"/>
                <a:gd name="connsiteY2" fmla="*/ 462 h 2046013"/>
                <a:gd name="connsiteX3" fmla="*/ 2175409 w 2541913"/>
                <a:gd name="connsiteY3" fmla="*/ 265312 h 2046013"/>
                <a:gd name="connsiteX4" fmla="*/ 2539918 w 2541913"/>
                <a:gd name="connsiteY4" fmla="*/ 1037194 h 2046013"/>
                <a:gd name="connsiteX5" fmla="*/ 2213509 w 2541913"/>
                <a:gd name="connsiteY5" fmla="*/ 1808362 h 2046013"/>
                <a:gd name="connsiteX6" fmla="*/ 1306857 w 2541913"/>
                <a:gd name="connsiteY6" fmla="*/ 2045352 h 2046013"/>
                <a:gd name="connsiteX7" fmla="*/ 141822 w 2541913"/>
                <a:gd name="connsiteY7" fmla="*/ 1755975 h 2046013"/>
                <a:gd name="connsiteX8" fmla="*/ 64270 w 2541913"/>
                <a:gd name="connsiteY8" fmla="*/ 780019 h 2046013"/>
                <a:gd name="connsiteX0" fmla="*/ 64270 w 2541913"/>
                <a:gd name="connsiteY0" fmla="*/ 793407 h 2059401"/>
                <a:gd name="connsiteX1" fmla="*/ 546634 w 2541913"/>
                <a:gd name="connsiteY1" fmla="*/ 231076 h 2059401"/>
                <a:gd name="connsiteX2" fmla="*/ 1311619 w 2541913"/>
                <a:gd name="connsiteY2" fmla="*/ 13850 h 2059401"/>
                <a:gd name="connsiteX3" fmla="*/ 1756309 w 2541913"/>
                <a:gd name="connsiteY3" fmla="*/ 50101 h 2059401"/>
                <a:gd name="connsiteX4" fmla="*/ 2175409 w 2541913"/>
                <a:gd name="connsiteY4" fmla="*/ 278700 h 2059401"/>
                <a:gd name="connsiteX5" fmla="*/ 2539918 w 2541913"/>
                <a:gd name="connsiteY5" fmla="*/ 1050582 h 2059401"/>
                <a:gd name="connsiteX6" fmla="*/ 2213509 w 2541913"/>
                <a:gd name="connsiteY6" fmla="*/ 1821750 h 2059401"/>
                <a:gd name="connsiteX7" fmla="*/ 1306857 w 2541913"/>
                <a:gd name="connsiteY7" fmla="*/ 2058740 h 2059401"/>
                <a:gd name="connsiteX8" fmla="*/ 141822 w 2541913"/>
                <a:gd name="connsiteY8" fmla="*/ 1769363 h 2059401"/>
                <a:gd name="connsiteX9" fmla="*/ 64270 w 2541913"/>
                <a:gd name="connsiteY9" fmla="*/ 793407 h 2059401"/>
                <a:gd name="connsiteX0" fmla="*/ 64270 w 2541913"/>
                <a:gd name="connsiteY0" fmla="*/ 783312 h 2049306"/>
                <a:gd name="connsiteX1" fmla="*/ 546634 w 2541913"/>
                <a:gd name="connsiteY1" fmla="*/ 220981 h 2049306"/>
                <a:gd name="connsiteX2" fmla="*/ 1003834 w 2541913"/>
                <a:gd name="connsiteY2" fmla="*/ 25718 h 2049306"/>
                <a:gd name="connsiteX3" fmla="*/ 1311619 w 2541913"/>
                <a:gd name="connsiteY3" fmla="*/ 3755 h 2049306"/>
                <a:gd name="connsiteX4" fmla="*/ 1756309 w 2541913"/>
                <a:gd name="connsiteY4" fmla="*/ 40006 h 2049306"/>
                <a:gd name="connsiteX5" fmla="*/ 2175409 w 2541913"/>
                <a:gd name="connsiteY5" fmla="*/ 268605 h 2049306"/>
                <a:gd name="connsiteX6" fmla="*/ 2539918 w 2541913"/>
                <a:gd name="connsiteY6" fmla="*/ 1040487 h 2049306"/>
                <a:gd name="connsiteX7" fmla="*/ 2213509 w 2541913"/>
                <a:gd name="connsiteY7" fmla="*/ 1811655 h 2049306"/>
                <a:gd name="connsiteX8" fmla="*/ 1306857 w 2541913"/>
                <a:gd name="connsiteY8" fmla="*/ 2048645 h 2049306"/>
                <a:gd name="connsiteX9" fmla="*/ 141822 w 2541913"/>
                <a:gd name="connsiteY9" fmla="*/ 1759268 h 2049306"/>
                <a:gd name="connsiteX10" fmla="*/ 64270 w 2541913"/>
                <a:gd name="connsiteY10" fmla="*/ 783312 h 2049306"/>
                <a:gd name="connsiteX0" fmla="*/ 64270 w 2542128"/>
                <a:gd name="connsiteY0" fmla="*/ 783312 h 2049306"/>
                <a:gd name="connsiteX1" fmla="*/ 546634 w 2542128"/>
                <a:gd name="connsiteY1" fmla="*/ 220981 h 2049306"/>
                <a:gd name="connsiteX2" fmla="*/ 1003834 w 2542128"/>
                <a:gd name="connsiteY2" fmla="*/ 25718 h 2049306"/>
                <a:gd name="connsiteX3" fmla="*/ 1311619 w 2542128"/>
                <a:gd name="connsiteY3" fmla="*/ 3755 h 2049306"/>
                <a:gd name="connsiteX4" fmla="*/ 1756309 w 2542128"/>
                <a:gd name="connsiteY4" fmla="*/ 40006 h 2049306"/>
                <a:gd name="connsiteX5" fmla="*/ 2175409 w 2542128"/>
                <a:gd name="connsiteY5" fmla="*/ 268605 h 2049306"/>
                <a:gd name="connsiteX6" fmla="*/ 2370672 w 2542128"/>
                <a:gd name="connsiteY6" fmla="*/ 511492 h 2049306"/>
                <a:gd name="connsiteX7" fmla="*/ 2539918 w 2542128"/>
                <a:gd name="connsiteY7" fmla="*/ 1040487 h 2049306"/>
                <a:gd name="connsiteX8" fmla="*/ 2213509 w 2542128"/>
                <a:gd name="connsiteY8" fmla="*/ 1811655 h 2049306"/>
                <a:gd name="connsiteX9" fmla="*/ 1306857 w 2542128"/>
                <a:gd name="connsiteY9" fmla="*/ 2048645 h 2049306"/>
                <a:gd name="connsiteX10" fmla="*/ 141822 w 2542128"/>
                <a:gd name="connsiteY10" fmla="*/ 1759268 h 2049306"/>
                <a:gd name="connsiteX11" fmla="*/ 64270 w 2542128"/>
                <a:gd name="connsiteY11" fmla="*/ 783312 h 2049306"/>
                <a:gd name="connsiteX0" fmla="*/ 64270 w 2542128"/>
                <a:gd name="connsiteY0" fmla="*/ 799019 h 2065013"/>
                <a:gd name="connsiteX1" fmla="*/ 546634 w 2542128"/>
                <a:gd name="connsiteY1" fmla="*/ 236688 h 2065013"/>
                <a:gd name="connsiteX2" fmla="*/ 1003834 w 2542128"/>
                <a:gd name="connsiteY2" fmla="*/ 41425 h 2065013"/>
                <a:gd name="connsiteX3" fmla="*/ 1316382 w 2542128"/>
                <a:gd name="connsiteY3" fmla="*/ 412 h 2065013"/>
                <a:gd name="connsiteX4" fmla="*/ 1756309 w 2542128"/>
                <a:gd name="connsiteY4" fmla="*/ 55713 h 2065013"/>
                <a:gd name="connsiteX5" fmla="*/ 2175409 w 2542128"/>
                <a:gd name="connsiteY5" fmla="*/ 284312 h 2065013"/>
                <a:gd name="connsiteX6" fmla="*/ 2370672 w 2542128"/>
                <a:gd name="connsiteY6" fmla="*/ 527199 h 2065013"/>
                <a:gd name="connsiteX7" fmla="*/ 2539918 w 2542128"/>
                <a:gd name="connsiteY7" fmla="*/ 1056194 h 2065013"/>
                <a:gd name="connsiteX8" fmla="*/ 2213509 w 2542128"/>
                <a:gd name="connsiteY8" fmla="*/ 1827362 h 2065013"/>
                <a:gd name="connsiteX9" fmla="*/ 1306857 w 2542128"/>
                <a:gd name="connsiteY9" fmla="*/ 2064352 h 2065013"/>
                <a:gd name="connsiteX10" fmla="*/ 141822 w 2542128"/>
                <a:gd name="connsiteY10" fmla="*/ 1774975 h 2065013"/>
                <a:gd name="connsiteX11" fmla="*/ 64270 w 2542128"/>
                <a:gd name="connsiteY11" fmla="*/ 799019 h 2065013"/>
                <a:gd name="connsiteX0" fmla="*/ 64270 w 2541309"/>
                <a:gd name="connsiteY0" fmla="*/ 799019 h 2064717"/>
                <a:gd name="connsiteX1" fmla="*/ 546634 w 2541309"/>
                <a:gd name="connsiteY1" fmla="*/ 236688 h 2064717"/>
                <a:gd name="connsiteX2" fmla="*/ 1003834 w 2541309"/>
                <a:gd name="connsiteY2" fmla="*/ 41425 h 2064717"/>
                <a:gd name="connsiteX3" fmla="*/ 1316382 w 2541309"/>
                <a:gd name="connsiteY3" fmla="*/ 412 h 2064717"/>
                <a:gd name="connsiteX4" fmla="*/ 1756309 w 2541309"/>
                <a:gd name="connsiteY4" fmla="*/ 55713 h 2064717"/>
                <a:gd name="connsiteX5" fmla="*/ 2175409 w 2541309"/>
                <a:gd name="connsiteY5" fmla="*/ 284312 h 2064717"/>
                <a:gd name="connsiteX6" fmla="*/ 2370672 w 2541309"/>
                <a:gd name="connsiteY6" fmla="*/ 527199 h 2064717"/>
                <a:gd name="connsiteX7" fmla="*/ 2539918 w 2541309"/>
                <a:gd name="connsiteY7" fmla="*/ 1056194 h 2064717"/>
                <a:gd name="connsiteX8" fmla="*/ 2461158 w 2541309"/>
                <a:gd name="connsiteY8" fmla="*/ 1517800 h 2064717"/>
                <a:gd name="connsiteX9" fmla="*/ 2213509 w 2541309"/>
                <a:gd name="connsiteY9" fmla="*/ 1827362 h 2064717"/>
                <a:gd name="connsiteX10" fmla="*/ 1306857 w 2541309"/>
                <a:gd name="connsiteY10" fmla="*/ 2064352 h 2064717"/>
                <a:gd name="connsiteX11" fmla="*/ 141822 w 2541309"/>
                <a:gd name="connsiteY11" fmla="*/ 1774975 h 2064717"/>
                <a:gd name="connsiteX12" fmla="*/ 64270 w 2541309"/>
                <a:gd name="connsiteY12" fmla="*/ 799019 h 2064717"/>
                <a:gd name="connsiteX0" fmla="*/ 64270 w 2541309"/>
                <a:gd name="connsiteY0" fmla="*/ 799019 h 2087144"/>
                <a:gd name="connsiteX1" fmla="*/ 546634 w 2541309"/>
                <a:gd name="connsiteY1" fmla="*/ 236688 h 2087144"/>
                <a:gd name="connsiteX2" fmla="*/ 1003834 w 2541309"/>
                <a:gd name="connsiteY2" fmla="*/ 41425 h 2087144"/>
                <a:gd name="connsiteX3" fmla="*/ 1316382 w 2541309"/>
                <a:gd name="connsiteY3" fmla="*/ 412 h 2087144"/>
                <a:gd name="connsiteX4" fmla="*/ 1756309 w 2541309"/>
                <a:gd name="connsiteY4" fmla="*/ 55713 h 2087144"/>
                <a:gd name="connsiteX5" fmla="*/ 2175409 w 2541309"/>
                <a:gd name="connsiteY5" fmla="*/ 284312 h 2087144"/>
                <a:gd name="connsiteX6" fmla="*/ 2370672 w 2541309"/>
                <a:gd name="connsiteY6" fmla="*/ 527199 h 2087144"/>
                <a:gd name="connsiteX7" fmla="*/ 2539918 w 2541309"/>
                <a:gd name="connsiteY7" fmla="*/ 1056194 h 2087144"/>
                <a:gd name="connsiteX8" fmla="*/ 2461158 w 2541309"/>
                <a:gd name="connsiteY8" fmla="*/ 1517800 h 2087144"/>
                <a:gd name="connsiteX9" fmla="*/ 2213509 w 2541309"/>
                <a:gd name="connsiteY9" fmla="*/ 1827362 h 2087144"/>
                <a:gd name="connsiteX10" fmla="*/ 1799172 w 2541309"/>
                <a:gd name="connsiteY10" fmla="*/ 2041675 h 2087144"/>
                <a:gd name="connsiteX11" fmla="*/ 1306857 w 2541309"/>
                <a:gd name="connsiteY11" fmla="*/ 2064352 h 2087144"/>
                <a:gd name="connsiteX12" fmla="*/ 141822 w 2541309"/>
                <a:gd name="connsiteY12" fmla="*/ 1774975 h 2087144"/>
                <a:gd name="connsiteX13" fmla="*/ 64270 w 2541309"/>
                <a:gd name="connsiteY13" fmla="*/ 799019 h 2087144"/>
                <a:gd name="connsiteX0" fmla="*/ 64270 w 2541309"/>
                <a:gd name="connsiteY0" fmla="*/ 799019 h 2068554"/>
                <a:gd name="connsiteX1" fmla="*/ 546634 w 2541309"/>
                <a:gd name="connsiteY1" fmla="*/ 236688 h 2068554"/>
                <a:gd name="connsiteX2" fmla="*/ 1003834 w 2541309"/>
                <a:gd name="connsiteY2" fmla="*/ 41425 h 2068554"/>
                <a:gd name="connsiteX3" fmla="*/ 1316382 w 2541309"/>
                <a:gd name="connsiteY3" fmla="*/ 412 h 2068554"/>
                <a:gd name="connsiteX4" fmla="*/ 1756309 w 2541309"/>
                <a:gd name="connsiteY4" fmla="*/ 55713 h 2068554"/>
                <a:gd name="connsiteX5" fmla="*/ 2175409 w 2541309"/>
                <a:gd name="connsiteY5" fmla="*/ 284312 h 2068554"/>
                <a:gd name="connsiteX6" fmla="*/ 2370672 w 2541309"/>
                <a:gd name="connsiteY6" fmla="*/ 527199 h 2068554"/>
                <a:gd name="connsiteX7" fmla="*/ 2539918 w 2541309"/>
                <a:gd name="connsiteY7" fmla="*/ 1056194 h 2068554"/>
                <a:gd name="connsiteX8" fmla="*/ 2461158 w 2541309"/>
                <a:gd name="connsiteY8" fmla="*/ 1517800 h 2068554"/>
                <a:gd name="connsiteX9" fmla="*/ 2213509 w 2541309"/>
                <a:gd name="connsiteY9" fmla="*/ 1827362 h 2068554"/>
                <a:gd name="connsiteX10" fmla="*/ 1799172 w 2541309"/>
                <a:gd name="connsiteY10" fmla="*/ 2041675 h 2068554"/>
                <a:gd name="connsiteX11" fmla="*/ 1306857 w 2541309"/>
                <a:gd name="connsiteY11" fmla="*/ 2064352 h 2068554"/>
                <a:gd name="connsiteX12" fmla="*/ 841909 w 2541309"/>
                <a:gd name="connsiteY12" fmla="*/ 2032149 h 2068554"/>
                <a:gd name="connsiteX13" fmla="*/ 141822 w 2541309"/>
                <a:gd name="connsiteY13" fmla="*/ 1774975 h 2068554"/>
                <a:gd name="connsiteX14" fmla="*/ 64270 w 2541309"/>
                <a:gd name="connsiteY14" fmla="*/ 799019 h 2068554"/>
                <a:gd name="connsiteX0" fmla="*/ 64270 w 2541309"/>
                <a:gd name="connsiteY0" fmla="*/ 799019 h 2083689"/>
                <a:gd name="connsiteX1" fmla="*/ 546634 w 2541309"/>
                <a:gd name="connsiteY1" fmla="*/ 236688 h 2083689"/>
                <a:gd name="connsiteX2" fmla="*/ 1003834 w 2541309"/>
                <a:gd name="connsiteY2" fmla="*/ 41425 h 2083689"/>
                <a:gd name="connsiteX3" fmla="*/ 1316382 w 2541309"/>
                <a:gd name="connsiteY3" fmla="*/ 412 h 2083689"/>
                <a:gd name="connsiteX4" fmla="*/ 1756309 w 2541309"/>
                <a:gd name="connsiteY4" fmla="*/ 55713 h 2083689"/>
                <a:gd name="connsiteX5" fmla="*/ 2175409 w 2541309"/>
                <a:gd name="connsiteY5" fmla="*/ 284312 h 2083689"/>
                <a:gd name="connsiteX6" fmla="*/ 2370672 w 2541309"/>
                <a:gd name="connsiteY6" fmla="*/ 527199 h 2083689"/>
                <a:gd name="connsiteX7" fmla="*/ 2539918 w 2541309"/>
                <a:gd name="connsiteY7" fmla="*/ 1056194 h 2083689"/>
                <a:gd name="connsiteX8" fmla="*/ 2461158 w 2541309"/>
                <a:gd name="connsiteY8" fmla="*/ 1517800 h 2083689"/>
                <a:gd name="connsiteX9" fmla="*/ 2213509 w 2541309"/>
                <a:gd name="connsiteY9" fmla="*/ 1827362 h 2083689"/>
                <a:gd name="connsiteX10" fmla="*/ 1799172 w 2541309"/>
                <a:gd name="connsiteY10" fmla="*/ 2041675 h 2083689"/>
                <a:gd name="connsiteX11" fmla="*/ 1321145 w 2541309"/>
                <a:gd name="connsiteY11" fmla="*/ 2083402 h 2083689"/>
                <a:gd name="connsiteX12" fmla="*/ 841909 w 2541309"/>
                <a:gd name="connsiteY12" fmla="*/ 2032149 h 2083689"/>
                <a:gd name="connsiteX13" fmla="*/ 141822 w 2541309"/>
                <a:gd name="connsiteY13" fmla="*/ 1774975 h 2083689"/>
                <a:gd name="connsiteX14" fmla="*/ 64270 w 2541309"/>
                <a:gd name="connsiteY14" fmla="*/ 799019 h 2083689"/>
                <a:gd name="connsiteX0" fmla="*/ 64270 w 2541309"/>
                <a:gd name="connsiteY0" fmla="*/ 799019 h 2083689"/>
                <a:gd name="connsiteX1" fmla="*/ 546634 w 2541309"/>
                <a:gd name="connsiteY1" fmla="*/ 236688 h 2083689"/>
                <a:gd name="connsiteX2" fmla="*/ 1003834 w 2541309"/>
                <a:gd name="connsiteY2" fmla="*/ 41425 h 2083689"/>
                <a:gd name="connsiteX3" fmla="*/ 1316382 w 2541309"/>
                <a:gd name="connsiteY3" fmla="*/ 412 h 2083689"/>
                <a:gd name="connsiteX4" fmla="*/ 1756309 w 2541309"/>
                <a:gd name="connsiteY4" fmla="*/ 55713 h 2083689"/>
                <a:gd name="connsiteX5" fmla="*/ 2175409 w 2541309"/>
                <a:gd name="connsiteY5" fmla="*/ 284312 h 2083689"/>
                <a:gd name="connsiteX6" fmla="*/ 2370672 w 2541309"/>
                <a:gd name="connsiteY6" fmla="*/ 527199 h 2083689"/>
                <a:gd name="connsiteX7" fmla="*/ 2539918 w 2541309"/>
                <a:gd name="connsiteY7" fmla="*/ 1056194 h 2083689"/>
                <a:gd name="connsiteX8" fmla="*/ 2461158 w 2541309"/>
                <a:gd name="connsiteY8" fmla="*/ 1517800 h 2083689"/>
                <a:gd name="connsiteX9" fmla="*/ 2213509 w 2541309"/>
                <a:gd name="connsiteY9" fmla="*/ 1827362 h 2083689"/>
                <a:gd name="connsiteX10" fmla="*/ 1799172 w 2541309"/>
                <a:gd name="connsiteY10" fmla="*/ 2041675 h 2083689"/>
                <a:gd name="connsiteX11" fmla="*/ 1321145 w 2541309"/>
                <a:gd name="connsiteY11" fmla="*/ 2083402 h 2083689"/>
                <a:gd name="connsiteX12" fmla="*/ 841909 w 2541309"/>
                <a:gd name="connsiteY12" fmla="*/ 2032149 h 2083689"/>
                <a:gd name="connsiteX13" fmla="*/ 460909 w 2541309"/>
                <a:gd name="connsiteY13" fmla="*/ 1860699 h 2083689"/>
                <a:gd name="connsiteX14" fmla="*/ 141822 w 2541309"/>
                <a:gd name="connsiteY14" fmla="*/ 1774975 h 2083689"/>
                <a:gd name="connsiteX15" fmla="*/ 64270 w 2541309"/>
                <a:gd name="connsiteY15" fmla="*/ 799019 h 2083689"/>
                <a:gd name="connsiteX0" fmla="*/ 64270 w 2541309"/>
                <a:gd name="connsiteY0" fmla="*/ 799019 h 2086216"/>
                <a:gd name="connsiteX1" fmla="*/ 546634 w 2541309"/>
                <a:gd name="connsiteY1" fmla="*/ 236688 h 2086216"/>
                <a:gd name="connsiteX2" fmla="*/ 1003834 w 2541309"/>
                <a:gd name="connsiteY2" fmla="*/ 41425 h 2086216"/>
                <a:gd name="connsiteX3" fmla="*/ 1316382 w 2541309"/>
                <a:gd name="connsiteY3" fmla="*/ 412 h 2086216"/>
                <a:gd name="connsiteX4" fmla="*/ 1756309 w 2541309"/>
                <a:gd name="connsiteY4" fmla="*/ 55713 h 2086216"/>
                <a:gd name="connsiteX5" fmla="*/ 2175409 w 2541309"/>
                <a:gd name="connsiteY5" fmla="*/ 284312 h 2086216"/>
                <a:gd name="connsiteX6" fmla="*/ 2370672 w 2541309"/>
                <a:gd name="connsiteY6" fmla="*/ 527199 h 2086216"/>
                <a:gd name="connsiteX7" fmla="*/ 2539918 w 2541309"/>
                <a:gd name="connsiteY7" fmla="*/ 1056194 h 2086216"/>
                <a:gd name="connsiteX8" fmla="*/ 2461158 w 2541309"/>
                <a:gd name="connsiteY8" fmla="*/ 1517800 h 2086216"/>
                <a:gd name="connsiteX9" fmla="*/ 2213509 w 2541309"/>
                <a:gd name="connsiteY9" fmla="*/ 1827362 h 2086216"/>
                <a:gd name="connsiteX10" fmla="*/ 1799172 w 2541309"/>
                <a:gd name="connsiteY10" fmla="*/ 2041675 h 2086216"/>
                <a:gd name="connsiteX11" fmla="*/ 1321145 w 2541309"/>
                <a:gd name="connsiteY11" fmla="*/ 2083402 h 2086216"/>
                <a:gd name="connsiteX12" fmla="*/ 851434 w 2541309"/>
                <a:gd name="connsiteY12" fmla="*/ 1989286 h 2086216"/>
                <a:gd name="connsiteX13" fmla="*/ 460909 w 2541309"/>
                <a:gd name="connsiteY13" fmla="*/ 1860699 h 2086216"/>
                <a:gd name="connsiteX14" fmla="*/ 141822 w 2541309"/>
                <a:gd name="connsiteY14" fmla="*/ 1774975 h 2086216"/>
                <a:gd name="connsiteX15" fmla="*/ 64270 w 2541309"/>
                <a:gd name="connsiteY15" fmla="*/ 799019 h 2086216"/>
                <a:gd name="connsiteX0" fmla="*/ 64270 w 2541309"/>
                <a:gd name="connsiteY0" fmla="*/ 799019 h 2066375"/>
                <a:gd name="connsiteX1" fmla="*/ 546634 w 2541309"/>
                <a:gd name="connsiteY1" fmla="*/ 236688 h 2066375"/>
                <a:gd name="connsiteX2" fmla="*/ 1003834 w 2541309"/>
                <a:gd name="connsiteY2" fmla="*/ 41425 h 2066375"/>
                <a:gd name="connsiteX3" fmla="*/ 1316382 w 2541309"/>
                <a:gd name="connsiteY3" fmla="*/ 412 h 2066375"/>
                <a:gd name="connsiteX4" fmla="*/ 1756309 w 2541309"/>
                <a:gd name="connsiteY4" fmla="*/ 55713 h 2066375"/>
                <a:gd name="connsiteX5" fmla="*/ 2175409 w 2541309"/>
                <a:gd name="connsiteY5" fmla="*/ 284312 h 2066375"/>
                <a:gd name="connsiteX6" fmla="*/ 2370672 w 2541309"/>
                <a:gd name="connsiteY6" fmla="*/ 527199 h 2066375"/>
                <a:gd name="connsiteX7" fmla="*/ 2539918 w 2541309"/>
                <a:gd name="connsiteY7" fmla="*/ 1056194 h 2066375"/>
                <a:gd name="connsiteX8" fmla="*/ 2461158 w 2541309"/>
                <a:gd name="connsiteY8" fmla="*/ 1517800 h 2066375"/>
                <a:gd name="connsiteX9" fmla="*/ 2213509 w 2541309"/>
                <a:gd name="connsiteY9" fmla="*/ 1827362 h 2066375"/>
                <a:gd name="connsiteX10" fmla="*/ 1799172 w 2541309"/>
                <a:gd name="connsiteY10" fmla="*/ 2041675 h 2066375"/>
                <a:gd name="connsiteX11" fmla="*/ 1321145 w 2541309"/>
                <a:gd name="connsiteY11" fmla="*/ 2054827 h 2066375"/>
                <a:gd name="connsiteX12" fmla="*/ 851434 w 2541309"/>
                <a:gd name="connsiteY12" fmla="*/ 1989286 h 2066375"/>
                <a:gd name="connsiteX13" fmla="*/ 460909 w 2541309"/>
                <a:gd name="connsiteY13" fmla="*/ 1860699 h 2066375"/>
                <a:gd name="connsiteX14" fmla="*/ 141822 w 2541309"/>
                <a:gd name="connsiteY14" fmla="*/ 1774975 h 2066375"/>
                <a:gd name="connsiteX15" fmla="*/ 64270 w 2541309"/>
                <a:gd name="connsiteY15" fmla="*/ 799019 h 2066375"/>
                <a:gd name="connsiteX0" fmla="*/ 64270 w 2541309"/>
                <a:gd name="connsiteY0" fmla="*/ 799019 h 2055081"/>
                <a:gd name="connsiteX1" fmla="*/ 546634 w 2541309"/>
                <a:gd name="connsiteY1" fmla="*/ 236688 h 2055081"/>
                <a:gd name="connsiteX2" fmla="*/ 1003834 w 2541309"/>
                <a:gd name="connsiteY2" fmla="*/ 41425 h 2055081"/>
                <a:gd name="connsiteX3" fmla="*/ 1316382 w 2541309"/>
                <a:gd name="connsiteY3" fmla="*/ 412 h 2055081"/>
                <a:gd name="connsiteX4" fmla="*/ 1756309 w 2541309"/>
                <a:gd name="connsiteY4" fmla="*/ 55713 h 2055081"/>
                <a:gd name="connsiteX5" fmla="*/ 2175409 w 2541309"/>
                <a:gd name="connsiteY5" fmla="*/ 284312 h 2055081"/>
                <a:gd name="connsiteX6" fmla="*/ 2370672 w 2541309"/>
                <a:gd name="connsiteY6" fmla="*/ 527199 h 2055081"/>
                <a:gd name="connsiteX7" fmla="*/ 2539918 w 2541309"/>
                <a:gd name="connsiteY7" fmla="*/ 1056194 h 2055081"/>
                <a:gd name="connsiteX8" fmla="*/ 2461158 w 2541309"/>
                <a:gd name="connsiteY8" fmla="*/ 1517800 h 2055081"/>
                <a:gd name="connsiteX9" fmla="*/ 2213509 w 2541309"/>
                <a:gd name="connsiteY9" fmla="*/ 1827362 h 2055081"/>
                <a:gd name="connsiteX10" fmla="*/ 1799172 w 2541309"/>
                <a:gd name="connsiteY10" fmla="*/ 2003575 h 2055081"/>
                <a:gd name="connsiteX11" fmla="*/ 1321145 w 2541309"/>
                <a:gd name="connsiteY11" fmla="*/ 2054827 h 2055081"/>
                <a:gd name="connsiteX12" fmla="*/ 851434 w 2541309"/>
                <a:gd name="connsiteY12" fmla="*/ 1989286 h 2055081"/>
                <a:gd name="connsiteX13" fmla="*/ 460909 w 2541309"/>
                <a:gd name="connsiteY13" fmla="*/ 1860699 h 2055081"/>
                <a:gd name="connsiteX14" fmla="*/ 141822 w 2541309"/>
                <a:gd name="connsiteY14" fmla="*/ 1774975 h 2055081"/>
                <a:gd name="connsiteX15" fmla="*/ 64270 w 2541309"/>
                <a:gd name="connsiteY15" fmla="*/ 799019 h 2055081"/>
                <a:gd name="connsiteX0" fmla="*/ 64270 w 2541309"/>
                <a:gd name="connsiteY0" fmla="*/ 799019 h 2055081"/>
                <a:gd name="connsiteX1" fmla="*/ 546634 w 2541309"/>
                <a:gd name="connsiteY1" fmla="*/ 236688 h 2055081"/>
                <a:gd name="connsiteX2" fmla="*/ 1003834 w 2541309"/>
                <a:gd name="connsiteY2" fmla="*/ 41425 h 2055081"/>
                <a:gd name="connsiteX3" fmla="*/ 1316382 w 2541309"/>
                <a:gd name="connsiteY3" fmla="*/ 412 h 2055081"/>
                <a:gd name="connsiteX4" fmla="*/ 1756309 w 2541309"/>
                <a:gd name="connsiteY4" fmla="*/ 55713 h 2055081"/>
                <a:gd name="connsiteX5" fmla="*/ 2175409 w 2541309"/>
                <a:gd name="connsiteY5" fmla="*/ 284312 h 2055081"/>
                <a:gd name="connsiteX6" fmla="*/ 2370672 w 2541309"/>
                <a:gd name="connsiteY6" fmla="*/ 527199 h 2055081"/>
                <a:gd name="connsiteX7" fmla="*/ 2539918 w 2541309"/>
                <a:gd name="connsiteY7" fmla="*/ 1056194 h 2055081"/>
                <a:gd name="connsiteX8" fmla="*/ 2461158 w 2541309"/>
                <a:gd name="connsiteY8" fmla="*/ 1517800 h 2055081"/>
                <a:gd name="connsiteX9" fmla="*/ 2213509 w 2541309"/>
                <a:gd name="connsiteY9" fmla="*/ 1827362 h 2055081"/>
                <a:gd name="connsiteX10" fmla="*/ 1799172 w 2541309"/>
                <a:gd name="connsiteY10" fmla="*/ 2003575 h 2055081"/>
                <a:gd name="connsiteX11" fmla="*/ 1321145 w 2541309"/>
                <a:gd name="connsiteY11" fmla="*/ 2054827 h 2055081"/>
                <a:gd name="connsiteX12" fmla="*/ 851434 w 2541309"/>
                <a:gd name="connsiteY12" fmla="*/ 1989286 h 2055081"/>
                <a:gd name="connsiteX13" fmla="*/ 460909 w 2541309"/>
                <a:gd name="connsiteY13" fmla="*/ 1860699 h 2055081"/>
                <a:gd name="connsiteX14" fmla="*/ 227547 w 2541309"/>
                <a:gd name="connsiteY14" fmla="*/ 1760687 h 2055081"/>
                <a:gd name="connsiteX15" fmla="*/ 141822 w 2541309"/>
                <a:gd name="connsiteY15" fmla="*/ 1774975 h 2055081"/>
                <a:gd name="connsiteX16" fmla="*/ 64270 w 2541309"/>
                <a:gd name="connsiteY16" fmla="*/ 799019 h 2055081"/>
                <a:gd name="connsiteX0" fmla="*/ 64270 w 2541309"/>
                <a:gd name="connsiteY0" fmla="*/ 799019 h 2055081"/>
                <a:gd name="connsiteX1" fmla="*/ 546634 w 2541309"/>
                <a:gd name="connsiteY1" fmla="*/ 236688 h 2055081"/>
                <a:gd name="connsiteX2" fmla="*/ 1003834 w 2541309"/>
                <a:gd name="connsiteY2" fmla="*/ 41425 h 2055081"/>
                <a:gd name="connsiteX3" fmla="*/ 1316382 w 2541309"/>
                <a:gd name="connsiteY3" fmla="*/ 412 h 2055081"/>
                <a:gd name="connsiteX4" fmla="*/ 1756309 w 2541309"/>
                <a:gd name="connsiteY4" fmla="*/ 55713 h 2055081"/>
                <a:gd name="connsiteX5" fmla="*/ 2175409 w 2541309"/>
                <a:gd name="connsiteY5" fmla="*/ 284312 h 2055081"/>
                <a:gd name="connsiteX6" fmla="*/ 2370672 w 2541309"/>
                <a:gd name="connsiteY6" fmla="*/ 527199 h 2055081"/>
                <a:gd name="connsiteX7" fmla="*/ 2539918 w 2541309"/>
                <a:gd name="connsiteY7" fmla="*/ 1056194 h 2055081"/>
                <a:gd name="connsiteX8" fmla="*/ 2461158 w 2541309"/>
                <a:gd name="connsiteY8" fmla="*/ 1517800 h 2055081"/>
                <a:gd name="connsiteX9" fmla="*/ 2213509 w 2541309"/>
                <a:gd name="connsiteY9" fmla="*/ 1827362 h 2055081"/>
                <a:gd name="connsiteX10" fmla="*/ 1799172 w 2541309"/>
                <a:gd name="connsiteY10" fmla="*/ 2003575 h 2055081"/>
                <a:gd name="connsiteX11" fmla="*/ 1321145 w 2541309"/>
                <a:gd name="connsiteY11" fmla="*/ 2054827 h 2055081"/>
                <a:gd name="connsiteX12" fmla="*/ 851434 w 2541309"/>
                <a:gd name="connsiteY12" fmla="*/ 1989286 h 2055081"/>
                <a:gd name="connsiteX13" fmla="*/ 475197 w 2541309"/>
                <a:gd name="connsiteY13" fmla="*/ 1841649 h 2055081"/>
                <a:gd name="connsiteX14" fmla="*/ 227547 w 2541309"/>
                <a:gd name="connsiteY14" fmla="*/ 1760687 h 2055081"/>
                <a:gd name="connsiteX15" fmla="*/ 141822 w 2541309"/>
                <a:gd name="connsiteY15" fmla="*/ 1774975 h 2055081"/>
                <a:gd name="connsiteX16" fmla="*/ 64270 w 2541309"/>
                <a:gd name="connsiteY16" fmla="*/ 799019 h 2055081"/>
                <a:gd name="connsiteX0" fmla="*/ 64270 w 2541309"/>
                <a:gd name="connsiteY0" fmla="*/ 799019 h 2055081"/>
                <a:gd name="connsiteX1" fmla="*/ 546634 w 2541309"/>
                <a:gd name="connsiteY1" fmla="*/ 236688 h 2055081"/>
                <a:gd name="connsiteX2" fmla="*/ 1003834 w 2541309"/>
                <a:gd name="connsiteY2" fmla="*/ 41425 h 2055081"/>
                <a:gd name="connsiteX3" fmla="*/ 1316382 w 2541309"/>
                <a:gd name="connsiteY3" fmla="*/ 412 h 2055081"/>
                <a:gd name="connsiteX4" fmla="*/ 1756309 w 2541309"/>
                <a:gd name="connsiteY4" fmla="*/ 55713 h 2055081"/>
                <a:gd name="connsiteX5" fmla="*/ 2175409 w 2541309"/>
                <a:gd name="connsiteY5" fmla="*/ 284312 h 2055081"/>
                <a:gd name="connsiteX6" fmla="*/ 2370672 w 2541309"/>
                <a:gd name="connsiteY6" fmla="*/ 527199 h 2055081"/>
                <a:gd name="connsiteX7" fmla="*/ 2539918 w 2541309"/>
                <a:gd name="connsiteY7" fmla="*/ 1056194 h 2055081"/>
                <a:gd name="connsiteX8" fmla="*/ 2461158 w 2541309"/>
                <a:gd name="connsiteY8" fmla="*/ 1517800 h 2055081"/>
                <a:gd name="connsiteX9" fmla="*/ 2213509 w 2541309"/>
                <a:gd name="connsiteY9" fmla="*/ 1827362 h 2055081"/>
                <a:gd name="connsiteX10" fmla="*/ 1799172 w 2541309"/>
                <a:gd name="connsiteY10" fmla="*/ 2003575 h 2055081"/>
                <a:gd name="connsiteX11" fmla="*/ 1321145 w 2541309"/>
                <a:gd name="connsiteY11" fmla="*/ 2054827 h 2055081"/>
                <a:gd name="connsiteX12" fmla="*/ 851434 w 2541309"/>
                <a:gd name="connsiteY12" fmla="*/ 1989286 h 2055081"/>
                <a:gd name="connsiteX13" fmla="*/ 475197 w 2541309"/>
                <a:gd name="connsiteY13" fmla="*/ 1841649 h 2055081"/>
                <a:gd name="connsiteX14" fmla="*/ 227547 w 2541309"/>
                <a:gd name="connsiteY14" fmla="*/ 1760687 h 2055081"/>
                <a:gd name="connsiteX15" fmla="*/ 141822 w 2541309"/>
                <a:gd name="connsiteY15" fmla="*/ 1774975 h 2055081"/>
                <a:gd name="connsiteX16" fmla="*/ 64270 w 2541309"/>
                <a:gd name="connsiteY16" fmla="*/ 799019 h 2055081"/>
                <a:gd name="connsiteX0" fmla="*/ 179429 w 2656468"/>
                <a:gd name="connsiteY0" fmla="*/ 799019 h 2055081"/>
                <a:gd name="connsiteX1" fmla="*/ 661793 w 2656468"/>
                <a:gd name="connsiteY1" fmla="*/ 236688 h 2055081"/>
                <a:gd name="connsiteX2" fmla="*/ 1118993 w 2656468"/>
                <a:gd name="connsiteY2" fmla="*/ 41425 h 2055081"/>
                <a:gd name="connsiteX3" fmla="*/ 1431541 w 2656468"/>
                <a:gd name="connsiteY3" fmla="*/ 412 h 2055081"/>
                <a:gd name="connsiteX4" fmla="*/ 1871468 w 2656468"/>
                <a:gd name="connsiteY4" fmla="*/ 55713 h 2055081"/>
                <a:gd name="connsiteX5" fmla="*/ 2290568 w 2656468"/>
                <a:gd name="connsiteY5" fmla="*/ 284312 h 2055081"/>
                <a:gd name="connsiteX6" fmla="*/ 2485831 w 2656468"/>
                <a:gd name="connsiteY6" fmla="*/ 527199 h 2055081"/>
                <a:gd name="connsiteX7" fmla="*/ 2655077 w 2656468"/>
                <a:gd name="connsiteY7" fmla="*/ 1056194 h 2055081"/>
                <a:gd name="connsiteX8" fmla="*/ 2576317 w 2656468"/>
                <a:gd name="connsiteY8" fmla="*/ 1517800 h 2055081"/>
                <a:gd name="connsiteX9" fmla="*/ 2328668 w 2656468"/>
                <a:gd name="connsiteY9" fmla="*/ 1827362 h 2055081"/>
                <a:gd name="connsiteX10" fmla="*/ 1914331 w 2656468"/>
                <a:gd name="connsiteY10" fmla="*/ 2003575 h 2055081"/>
                <a:gd name="connsiteX11" fmla="*/ 1436304 w 2656468"/>
                <a:gd name="connsiteY11" fmla="*/ 2054827 h 2055081"/>
                <a:gd name="connsiteX12" fmla="*/ 966593 w 2656468"/>
                <a:gd name="connsiteY12" fmla="*/ 1989286 h 2055081"/>
                <a:gd name="connsiteX13" fmla="*/ 590356 w 2656468"/>
                <a:gd name="connsiteY13" fmla="*/ 1841649 h 2055081"/>
                <a:gd name="connsiteX14" fmla="*/ 342706 w 2656468"/>
                <a:gd name="connsiteY14" fmla="*/ 1760687 h 2055081"/>
                <a:gd name="connsiteX15" fmla="*/ 90294 w 2656468"/>
                <a:gd name="connsiteY15" fmla="*/ 1884513 h 2055081"/>
                <a:gd name="connsiteX16" fmla="*/ 179429 w 2656468"/>
                <a:gd name="connsiteY16" fmla="*/ 799019 h 2055081"/>
                <a:gd name="connsiteX0" fmla="*/ 179429 w 2656468"/>
                <a:gd name="connsiteY0" fmla="*/ 799019 h 2055081"/>
                <a:gd name="connsiteX1" fmla="*/ 661793 w 2656468"/>
                <a:gd name="connsiteY1" fmla="*/ 236688 h 2055081"/>
                <a:gd name="connsiteX2" fmla="*/ 1118993 w 2656468"/>
                <a:gd name="connsiteY2" fmla="*/ 41425 h 2055081"/>
                <a:gd name="connsiteX3" fmla="*/ 1431541 w 2656468"/>
                <a:gd name="connsiteY3" fmla="*/ 412 h 2055081"/>
                <a:gd name="connsiteX4" fmla="*/ 1871468 w 2656468"/>
                <a:gd name="connsiteY4" fmla="*/ 55713 h 2055081"/>
                <a:gd name="connsiteX5" fmla="*/ 2290568 w 2656468"/>
                <a:gd name="connsiteY5" fmla="*/ 284312 h 2055081"/>
                <a:gd name="connsiteX6" fmla="*/ 2485831 w 2656468"/>
                <a:gd name="connsiteY6" fmla="*/ 527199 h 2055081"/>
                <a:gd name="connsiteX7" fmla="*/ 2655077 w 2656468"/>
                <a:gd name="connsiteY7" fmla="*/ 1056194 h 2055081"/>
                <a:gd name="connsiteX8" fmla="*/ 2576317 w 2656468"/>
                <a:gd name="connsiteY8" fmla="*/ 1517800 h 2055081"/>
                <a:gd name="connsiteX9" fmla="*/ 2328668 w 2656468"/>
                <a:gd name="connsiteY9" fmla="*/ 1827362 h 2055081"/>
                <a:gd name="connsiteX10" fmla="*/ 1914331 w 2656468"/>
                <a:gd name="connsiteY10" fmla="*/ 2003575 h 2055081"/>
                <a:gd name="connsiteX11" fmla="*/ 1436304 w 2656468"/>
                <a:gd name="connsiteY11" fmla="*/ 2054827 h 2055081"/>
                <a:gd name="connsiteX12" fmla="*/ 966593 w 2656468"/>
                <a:gd name="connsiteY12" fmla="*/ 1989286 h 2055081"/>
                <a:gd name="connsiteX13" fmla="*/ 590356 w 2656468"/>
                <a:gd name="connsiteY13" fmla="*/ 1841649 h 2055081"/>
                <a:gd name="connsiteX14" fmla="*/ 342706 w 2656468"/>
                <a:gd name="connsiteY14" fmla="*/ 1760687 h 2055081"/>
                <a:gd name="connsiteX15" fmla="*/ 195068 w 2656468"/>
                <a:gd name="connsiteY15" fmla="*/ 1779737 h 2055081"/>
                <a:gd name="connsiteX16" fmla="*/ 90294 w 2656468"/>
                <a:gd name="connsiteY16" fmla="*/ 1884513 h 2055081"/>
                <a:gd name="connsiteX17" fmla="*/ 179429 w 2656468"/>
                <a:gd name="connsiteY17" fmla="*/ 799019 h 2055081"/>
                <a:gd name="connsiteX0" fmla="*/ 145116 w 2622155"/>
                <a:gd name="connsiteY0" fmla="*/ 799019 h 2055081"/>
                <a:gd name="connsiteX1" fmla="*/ 627480 w 2622155"/>
                <a:gd name="connsiteY1" fmla="*/ 236688 h 2055081"/>
                <a:gd name="connsiteX2" fmla="*/ 1084680 w 2622155"/>
                <a:gd name="connsiteY2" fmla="*/ 41425 h 2055081"/>
                <a:gd name="connsiteX3" fmla="*/ 1397228 w 2622155"/>
                <a:gd name="connsiteY3" fmla="*/ 412 h 2055081"/>
                <a:gd name="connsiteX4" fmla="*/ 1837155 w 2622155"/>
                <a:gd name="connsiteY4" fmla="*/ 55713 h 2055081"/>
                <a:gd name="connsiteX5" fmla="*/ 2256255 w 2622155"/>
                <a:gd name="connsiteY5" fmla="*/ 284312 h 2055081"/>
                <a:gd name="connsiteX6" fmla="*/ 2451518 w 2622155"/>
                <a:gd name="connsiteY6" fmla="*/ 527199 h 2055081"/>
                <a:gd name="connsiteX7" fmla="*/ 2620764 w 2622155"/>
                <a:gd name="connsiteY7" fmla="*/ 1056194 h 2055081"/>
                <a:gd name="connsiteX8" fmla="*/ 2542004 w 2622155"/>
                <a:gd name="connsiteY8" fmla="*/ 1517800 h 2055081"/>
                <a:gd name="connsiteX9" fmla="*/ 2294355 w 2622155"/>
                <a:gd name="connsiteY9" fmla="*/ 1827362 h 2055081"/>
                <a:gd name="connsiteX10" fmla="*/ 1880018 w 2622155"/>
                <a:gd name="connsiteY10" fmla="*/ 2003575 h 2055081"/>
                <a:gd name="connsiteX11" fmla="*/ 1401991 w 2622155"/>
                <a:gd name="connsiteY11" fmla="*/ 2054827 h 2055081"/>
                <a:gd name="connsiteX12" fmla="*/ 932280 w 2622155"/>
                <a:gd name="connsiteY12" fmla="*/ 1989286 h 2055081"/>
                <a:gd name="connsiteX13" fmla="*/ 556043 w 2622155"/>
                <a:gd name="connsiteY13" fmla="*/ 1841649 h 2055081"/>
                <a:gd name="connsiteX14" fmla="*/ 308393 w 2622155"/>
                <a:gd name="connsiteY14" fmla="*/ 1760687 h 2055081"/>
                <a:gd name="connsiteX15" fmla="*/ 160755 w 2622155"/>
                <a:gd name="connsiteY15" fmla="*/ 1779737 h 2055081"/>
                <a:gd name="connsiteX16" fmla="*/ 55981 w 2622155"/>
                <a:gd name="connsiteY16" fmla="*/ 1884513 h 2055081"/>
                <a:gd name="connsiteX17" fmla="*/ 3593 w 2622155"/>
                <a:gd name="connsiteY17" fmla="*/ 1598762 h 2055081"/>
                <a:gd name="connsiteX18" fmla="*/ 145116 w 2622155"/>
                <a:gd name="connsiteY18" fmla="*/ 799019 h 2055081"/>
                <a:gd name="connsiteX0" fmla="*/ 145116 w 2622155"/>
                <a:gd name="connsiteY0" fmla="*/ 799019 h 2055081"/>
                <a:gd name="connsiteX1" fmla="*/ 627480 w 2622155"/>
                <a:gd name="connsiteY1" fmla="*/ 236688 h 2055081"/>
                <a:gd name="connsiteX2" fmla="*/ 1084680 w 2622155"/>
                <a:gd name="connsiteY2" fmla="*/ 41425 h 2055081"/>
                <a:gd name="connsiteX3" fmla="*/ 1397228 w 2622155"/>
                <a:gd name="connsiteY3" fmla="*/ 412 h 2055081"/>
                <a:gd name="connsiteX4" fmla="*/ 1837155 w 2622155"/>
                <a:gd name="connsiteY4" fmla="*/ 55713 h 2055081"/>
                <a:gd name="connsiteX5" fmla="*/ 2256255 w 2622155"/>
                <a:gd name="connsiteY5" fmla="*/ 284312 h 2055081"/>
                <a:gd name="connsiteX6" fmla="*/ 2356268 w 2622155"/>
                <a:gd name="connsiteY6" fmla="*/ 398612 h 2055081"/>
                <a:gd name="connsiteX7" fmla="*/ 2451518 w 2622155"/>
                <a:gd name="connsiteY7" fmla="*/ 527199 h 2055081"/>
                <a:gd name="connsiteX8" fmla="*/ 2620764 w 2622155"/>
                <a:gd name="connsiteY8" fmla="*/ 1056194 h 2055081"/>
                <a:gd name="connsiteX9" fmla="*/ 2542004 w 2622155"/>
                <a:gd name="connsiteY9" fmla="*/ 1517800 h 2055081"/>
                <a:gd name="connsiteX10" fmla="*/ 2294355 w 2622155"/>
                <a:gd name="connsiteY10" fmla="*/ 1827362 h 2055081"/>
                <a:gd name="connsiteX11" fmla="*/ 1880018 w 2622155"/>
                <a:gd name="connsiteY11" fmla="*/ 2003575 h 2055081"/>
                <a:gd name="connsiteX12" fmla="*/ 1401991 w 2622155"/>
                <a:gd name="connsiteY12" fmla="*/ 2054827 h 2055081"/>
                <a:gd name="connsiteX13" fmla="*/ 932280 w 2622155"/>
                <a:gd name="connsiteY13" fmla="*/ 1989286 h 2055081"/>
                <a:gd name="connsiteX14" fmla="*/ 556043 w 2622155"/>
                <a:gd name="connsiteY14" fmla="*/ 1841649 h 2055081"/>
                <a:gd name="connsiteX15" fmla="*/ 308393 w 2622155"/>
                <a:gd name="connsiteY15" fmla="*/ 1760687 h 2055081"/>
                <a:gd name="connsiteX16" fmla="*/ 160755 w 2622155"/>
                <a:gd name="connsiteY16" fmla="*/ 1779737 h 2055081"/>
                <a:gd name="connsiteX17" fmla="*/ 55981 w 2622155"/>
                <a:gd name="connsiteY17" fmla="*/ 1884513 h 2055081"/>
                <a:gd name="connsiteX18" fmla="*/ 3593 w 2622155"/>
                <a:gd name="connsiteY18" fmla="*/ 1598762 h 2055081"/>
                <a:gd name="connsiteX19" fmla="*/ 145116 w 2622155"/>
                <a:gd name="connsiteY19" fmla="*/ 799019 h 2055081"/>
                <a:gd name="connsiteX0" fmla="*/ 145116 w 2591755"/>
                <a:gd name="connsiteY0" fmla="*/ 799019 h 2055081"/>
                <a:gd name="connsiteX1" fmla="*/ 627480 w 2591755"/>
                <a:gd name="connsiteY1" fmla="*/ 236688 h 2055081"/>
                <a:gd name="connsiteX2" fmla="*/ 1084680 w 2591755"/>
                <a:gd name="connsiteY2" fmla="*/ 41425 h 2055081"/>
                <a:gd name="connsiteX3" fmla="*/ 1397228 w 2591755"/>
                <a:gd name="connsiteY3" fmla="*/ 412 h 2055081"/>
                <a:gd name="connsiteX4" fmla="*/ 1837155 w 2591755"/>
                <a:gd name="connsiteY4" fmla="*/ 55713 h 2055081"/>
                <a:gd name="connsiteX5" fmla="*/ 2256255 w 2591755"/>
                <a:gd name="connsiteY5" fmla="*/ 284312 h 2055081"/>
                <a:gd name="connsiteX6" fmla="*/ 2356268 w 2591755"/>
                <a:gd name="connsiteY6" fmla="*/ 398612 h 2055081"/>
                <a:gd name="connsiteX7" fmla="*/ 2451518 w 2591755"/>
                <a:gd name="connsiteY7" fmla="*/ 527199 h 2055081"/>
                <a:gd name="connsiteX8" fmla="*/ 2587426 w 2591755"/>
                <a:gd name="connsiteY8" fmla="*/ 1056194 h 2055081"/>
                <a:gd name="connsiteX9" fmla="*/ 2542004 w 2591755"/>
                <a:gd name="connsiteY9" fmla="*/ 1517800 h 2055081"/>
                <a:gd name="connsiteX10" fmla="*/ 2294355 w 2591755"/>
                <a:gd name="connsiteY10" fmla="*/ 1827362 h 2055081"/>
                <a:gd name="connsiteX11" fmla="*/ 1880018 w 2591755"/>
                <a:gd name="connsiteY11" fmla="*/ 2003575 h 2055081"/>
                <a:gd name="connsiteX12" fmla="*/ 1401991 w 2591755"/>
                <a:gd name="connsiteY12" fmla="*/ 2054827 h 2055081"/>
                <a:gd name="connsiteX13" fmla="*/ 932280 w 2591755"/>
                <a:gd name="connsiteY13" fmla="*/ 1989286 h 2055081"/>
                <a:gd name="connsiteX14" fmla="*/ 556043 w 2591755"/>
                <a:gd name="connsiteY14" fmla="*/ 1841649 h 2055081"/>
                <a:gd name="connsiteX15" fmla="*/ 308393 w 2591755"/>
                <a:gd name="connsiteY15" fmla="*/ 1760687 h 2055081"/>
                <a:gd name="connsiteX16" fmla="*/ 160755 w 2591755"/>
                <a:gd name="connsiteY16" fmla="*/ 1779737 h 2055081"/>
                <a:gd name="connsiteX17" fmla="*/ 55981 w 2591755"/>
                <a:gd name="connsiteY17" fmla="*/ 1884513 h 2055081"/>
                <a:gd name="connsiteX18" fmla="*/ 3593 w 2591755"/>
                <a:gd name="connsiteY18" fmla="*/ 1598762 h 2055081"/>
                <a:gd name="connsiteX19" fmla="*/ 145116 w 2591755"/>
                <a:gd name="connsiteY19" fmla="*/ 799019 h 2055081"/>
                <a:gd name="connsiteX0" fmla="*/ 149690 w 2596329"/>
                <a:gd name="connsiteY0" fmla="*/ 799019 h 2055081"/>
                <a:gd name="connsiteX1" fmla="*/ 632054 w 2596329"/>
                <a:gd name="connsiteY1" fmla="*/ 236688 h 2055081"/>
                <a:gd name="connsiteX2" fmla="*/ 1089254 w 2596329"/>
                <a:gd name="connsiteY2" fmla="*/ 41425 h 2055081"/>
                <a:gd name="connsiteX3" fmla="*/ 1401802 w 2596329"/>
                <a:gd name="connsiteY3" fmla="*/ 412 h 2055081"/>
                <a:gd name="connsiteX4" fmla="*/ 1841729 w 2596329"/>
                <a:gd name="connsiteY4" fmla="*/ 55713 h 2055081"/>
                <a:gd name="connsiteX5" fmla="*/ 2260829 w 2596329"/>
                <a:gd name="connsiteY5" fmla="*/ 284312 h 2055081"/>
                <a:gd name="connsiteX6" fmla="*/ 2360842 w 2596329"/>
                <a:gd name="connsiteY6" fmla="*/ 398612 h 2055081"/>
                <a:gd name="connsiteX7" fmla="*/ 2456092 w 2596329"/>
                <a:gd name="connsiteY7" fmla="*/ 527199 h 2055081"/>
                <a:gd name="connsiteX8" fmla="*/ 2592000 w 2596329"/>
                <a:gd name="connsiteY8" fmla="*/ 1056194 h 2055081"/>
                <a:gd name="connsiteX9" fmla="*/ 2546578 w 2596329"/>
                <a:gd name="connsiteY9" fmla="*/ 1517800 h 2055081"/>
                <a:gd name="connsiteX10" fmla="*/ 2298929 w 2596329"/>
                <a:gd name="connsiteY10" fmla="*/ 1827362 h 2055081"/>
                <a:gd name="connsiteX11" fmla="*/ 1884592 w 2596329"/>
                <a:gd name="connsiteY11" fmla="*/ 2003575 h 2055081"/>
                <a:gd name="connsiteX12" fmla="*/ 1406565 w 2596329"/>
                <a:gd name="connsiteY12" fmla="*/ 2054827 h 2055081"/>
                <a:gd name="connsiteX13" fmla="*/ 936854 w 2596329"/>
                <a:gd name="connsiteY13" fmla="*/ 1989286 h 2055081"/>
                <a:gd name="connsiteX14" fmla="*/ 560617 w 2596329"/>
                <a:gd name="connsiteY14" fmla="*/ 1841649 h 2055081"/>
                <a:gd name="connsiteX15" fmla="*/ 312967 w 2596329"/>
                <a:gd name="connsiteY15" fmla="*/ 1760687 h 2055081"/>
                <a:gd name="connsiteX16" fmla="*/ 165329 w 2596329"/>
                <a:gd name="connsiteY16" fmla="*/ 1779737 h 2055081"/>
                <a:gd name="connsiteX17" fmla="*/ 60555 w 2596329"/>
                <a:gd name="connsiteY17" fmla="*/ 1884513 h 2055081"/>
                <a:gd name="connsiteX18" fmla="*/ 31979 w 2596329"/>
                <a:gd name="connsiteY18" fmla="*/ 1727349 h 2055081"/>
                <a:gd name="connsiteX19" fmla="*/ 8167 w 2596329"/>
                <a:gd name="connsiteY19" fmla="*/ 1598762 h 2055081"/>
                <a:gd name="connsiteX20" fmla="*/ 149690 w 2596329"/>
                <a:gd name="connsiteY20" fmla="*/ 799019 h 2055081"/>
                <a:gd name="connsiteX0" fmla="*/ 149690 w 2596329"/>
                <a:gd name="connsiteY0" fmla="*/ 799019 h 2055081"/>
                <a:gd name="connsiteX1" fmla="*/ 632054 w 2596329"/>
                <a:gd name="connsiteY1" fmla="*/ 236688 h 2055081"/>
                <a:gd name="connsiteX2" fmla="*/ 1089254 w 2596329"/>
                <a:gd name="connsiteY2" fmla="*/ 41425 h 2055081"/>
                <a:gd name="connsiteX3" fmla="*/ 1401802 w 2596329"/>
                <a:gd name="connsiteY3" fmla="*/ 412 h 2055081"/>
                <a:gd name="connsiteX4" fmla="*/ 1841729 w 2596329"/>
                <a:gd name="connsiteY4" fmla="*/ 55713 h 2055081"/>
                <a:gd name="connsiteX5" fmla="*/ 2260829 w 2596329"/>
                <a:gd name="connsiteY5" fmla="*/ 284312 h 2055081"/>
                <a:gd name="connsiteX6" fmla="*/ 2360842 w 2596329"/>
                <a:gd name="connsiteY6" fmla="*/ 398612 h 2055081"/>
                <a:gd name="connsiteX7" fmla="*/ 2456092 w 2596329"/>
                <a:gd name="connsiteY7" fmla="*/ 527199 h 2055081"/>
                <a:gd name="connsiteX8" fmla="*/ 2592000 w 2596329"/>
                <a:gd name="connsiteY8" fmla="*/ 1056194 h 2055081"/>
                <a:gd name="connsiteX9" fmla="*/ 2546578 w 2596329"/>
                <a:gd name="connsiteY9" fmla="*/ 1517800 h 2055081"/>
                <a:gd name="connsiteX10" fmla="*/ 2298929 w 2596329"/>
                <a:gd name="connsiteY10" fmla="*/ 1827362 h 2055081"/>
                <a:gd name="connsiteX11" fmla="*/ 1884592 w 2596329"/>
                <a:gd name="connsiteY11" fmla="*/ 2003575 h 2055081"/>
                <a:gd name="connsiteX12" fmla="*/ 1406565 w 2596329"/>
                <a:gd name="connsiteY12" fmla="*/ 2054827 h 2055081"/>
                <a:gd name="connsiteX13" fmla="*/ 936854 w 2596329"/>
                <a:gd name="connsiteY13" fmla="*/ 1989286 h 2055081"/>
                <a:gd name="connsiteX14" fmla="*/ 560617 w 2596329"/>
                <a:gd name="connsiteY14" fmla="*/ 1841649 h 2055081"/>
                <a:gd name="connsiteX15" fmla="*/ 312967 w 2596329"/>
                <a:gd name="connsiteY15" fmla="*/ 1760687 h 2055081"/>
                <a:gd name="connsiteX16" fmla="*/ 165329 w 2596329"/>
                <a:gd name="connsiteY16" fmla="*/ 1779737 h 2055081"/>
                <a:gd name="connsiteX17" fmla="*/ 65318 w 2596329"/>
                <a:gd name="connsiteY17" fmla="*/ 1970238 h 2055081"/>
                <a:gd name="connsiteX18" fmla="*/ 31979 w 2596329"/>
                <a:gd name="connsiteY18" fmla="*/ 1727349 h 2055081"/>
                <a:gd name="connsiteX19" fmla="*/ 8167 w 2596329"/>
                <a:gd name="connsiteY19" fmla="*/ 1598762 h 2055081"/>
                <a:gd name="connsiteX20" fmla="*/ 149690 w 2596329"/>
                <a:gd name="connsiteY20" fmla="*/ 799019 h 2055081"/>
                <a:gd name="connsiteX0" fmla="*/ 152376 w 2599015"/>
                <a:gd name="connsiteY0" fmla="*/ 799019 h 2055081"/>
                <a:gd name="connsiteX1" fmla="*/ 634740 w 2599015"/>
                <a:gd name="connsiteY1" fmla="*/ 236688 h 2055081"/>
                <a:gd name="connsiteX2" fmla="*/ 1091940 w 2599015"/>
                <a:gd name="connsiteY2" fmla="*/ 41425 h 2055081"/>
                <a:gd name="connsiteX3" fmla="*/ 1404488 w 2599015"/>
                <a:gd name="connsiteY3" fmla="*/ 412 h 2055081"/>
                <a:gd name="connsiteX4" fmla="*/ 1844415 w 2599015"/>
                <a:gd name="connsiteY4" fmla="*/ 55713 h 2055081"/>
                <a:gd name="connsiteX5" fmla="*/ 2263515 w 2599015"/>
                <a:gd name="connsiteY5" fmla="*/ 284312 h 2055081"/>
                <a:gd name="connsiteX6" fmla="*/ 2363528 w 2599015"/>
                <a:gd name="connsiteY6" fmla="*/ 398612 h 2055081"/>
                <a:gd name="connsiteX7" fmla="*/ 2458778 w 2599015"/>
                <a:gd name="connsiteY7" fmla="*/ 527199 h 2055081"/>
                <a:gd name="connsiteX8" fmla="*/ 2594686 w 2599015"/>
                <a:gd name="connsiteY8" fmla="*/ 1056194 h 2055081"/>
                <a:gd name="connsiteX9" fmla="*/ 2549264 w 2599015"/>
                <a:gd name="connsiteY9" fmla="*/ 1517800 h 2055081"/>
                <a:gd name="connsiteX10" fmla="*/ 2301615 w 2599015"/>
                <a:gd name="connsiteY10" fmla="*/ 1827362 h 2055081"/>
                <a:gd name="connsiteX11" fmla="*/ 1887278 w 2599015"/>
                <a:gd name="connsiteY11" fmla="*/ 2003575 h 2055081"/>
                <a:gd name="connsiteX12" fmla="*/ 1409251 w 2599015"/>
                <a:gd name="connsiteY12" fmla="*/ 2054827 h 2055081"/>
                <a:gd name="connsiteX13" fmla="*/ 939540 w 2599015"/>
                <a:gd name="connsiteY13" fmla="*/ 1989286 h 2055081"/>
                <a:gd name="connsiteX14" fmla="*/ 563303 w 2599015"/>
                <a:gd name="connsiteY14" fmla="*/ 1841649 h 2055081"/>
                <a:gd name="connsiteX15" fmla="*/ 315653 w 2599015"/>
                <a:gd name="connsiteY15" fmla="*/ 1760687 h 2055081"/>
                <a:gd name="connsiteX16" fmla="*/ 168015 w 2599015"/>
                <a:gd name="connsiteY16" fmla="*/ 1779737 h 2055081"/>
                <a:gd name="connsiteX17" fmla="*/ 68004 w 2599015"/>
                <a:gd name="connsiteY17" fmla="*/ 1970238 h 2055081"/>
                <a:gd name="connsiteX18" fmla="*/ 34665 w 2599015"/>
                <a:gd name="connsiteY18" fmla="*/ 1727349 h 2055081"/>
                <a:gd name="connsiteX19" fmla="*/ 15615 w 2599015"/>
                <a:gd name="connsiteY19" fmla="*/ 1674962 h 2055081"/>
                <a:gd name="connsiteX20" fmla="*/ 10853 w 2599015"/>
                <a:gd name="connsiteY20" fmla="*/ 1598762 h 2055081"/>
                <a:gd name="connsiteX21" fmla="*/ 152376 w 2599015"/>
                <a:gd name="connsiteY21" fmla="*/ 799019 h 2055081"/>
                <a:gd name="connsiteX0" fmla="*/ 147530 w 2594169"/>
                <a:gd name="connsiteY0" fmla="*/ 799019 h 2055081"/>
                <a:gd name="connsiteX1" fmla="*/ 629894 w 2594169"/>
                <a:gd name="connsiteY1" fmla="*/ 236688 h 2055081"/>
                <a:gd name="connsiteX2" fmla="*/ 1087094 w 2594169"/>
                <a:gd name="connsiteY2" fmla="*/ 41425 h 2055081"/>
                <a:gd name="connsiteX3" fmla="*/ 1399642 w 2594169"/>
                <a:gd name="connsiteY3" fmla="*/ 412 h 2055081"/>
                <a:gd name="connsiteX4" fmla="*/ 1839569 w 2594169"/>
                <a:gd name="connsiteY4" fmla="*/ 55713 h 2055081"/>
                <a:gd name="connsiteX5" fmla="*/ 2258669 w 2594169"/>
                <a:gd name="connsiteY5" fmla="*/ 284312 h 2055081"/>
                <a:gd name="connsiteX6" fmla="*/ 2358682 w 2594169"/>
                <a:gd name="connsiteY6" fmla="*/ 398612 h 2055081"/>
                <a:gd name="connsiteX7" fmla="*/ 2453932 w 2594169"/>
                <a:gd name="connsiteY7" fmla="*/ 527199 h 2055081"/>
                <a:gd name="connsiteX8" fmla="*/ 2589840 w 2594169"/>
                <a:gd name="connsiteY8" fmla="*/ 1056194 h 2055081"/>
                <a:gd name="connsiteX9" fmla="*/ 2544418 w 2594169"/>
                <a:gd name="connsiteY9" fmla="*/ 1517800 h 2055081"/>
                <a:gd name="connsiteX10" fmla="*/ 2296769 w 2594169"/>
                <a:gd name="connsiteY10" fmla="*/ 1827362 h 2055081"/>
                <a:gd name="connsiteX11" fmla="*/ 1882432 w 2594169"/>
                <a:gd name="connsiteY11" fmla="*/ 2003575 h 2055081"/>
                <a:gd name="connsiteX12" fmla="*/ 1404405 w 2594169"/>
                <a:gd name="connsiteY12" fmla="*/ 2054827 h 2055081"/>
                <a:gd name="connsiteX13" fmla="*/ 934694 w 2594169"/>
                <a:gd name="connsiteY13" fmla="*/ 1989286 h 2055081"/>
                <a:gd name="connsiteX14" fmla="*/ 558457 w 2594169"/>
                <a:gd name="connsiteY14" fmla="*/ 1841649 h 2055081"/>
                <a:gd name="connsiteX15" fmla="*/ 310807 w 2594169"/>
                <a:gd name="connsiteY15" fmla="*/ 1760687 h 2055081"/>
                <a:gd name="connsiteX16" fmla="*/ 163169 w 2594169"/>
                <a:gd name="connsiteY16" fmla="*/ 1779737 h 2055081"/>
                <a:gd name="connsiteX17" fmla="*/ 63158 w 2594169"/>
                <a:gd name="connsiteY17" fmla="*/ 1970238 h 2055081"/>
                <a:gd name="connsiteX18" fmla="*/ 29819 w 2594169"/>
                <a:gd name="connsiteY18" fmla="*/ 1727349 h 2055081"/>
                <a:gd name="connsiteX19" fmla="*/ 6007 w 2594169"/>
                <a:gd name="connsiteY19" fmla="*/ 1598762 h 2055081"/>
                <a:gd name="connsiteX20" fmla="*/ 147530 w 2594169"/>
                <a:gd name="connsiteY20" fmla="*/ 799019 h 2055081"/>
                <a:gd name="connsiteX0" fmla="*/ 117711 w 2564350"/>
                <a:gd name="connsiteY0" fmla="*/ 799019 h 2055081"/>
                <a:gd name="connsiteX1" fmla="*/ 600075 w 2564350"/>
                <a:gd name="connsiteY1" fmla="*/ 236688 h 2055081"/>
                <a:gd name="connsiteX2" fmla="*/ 1057275 w 2564350"/>
                <a:gd name="connsiteY2" fmla="*/ 41425 h 2055081"/>
                <a:gd name="connsiteX3" fmla="*/ 1369823 w 2564350"/>
                <a:gd name="connsiteY3" fmla="*/ 412 h 2055081"/>
                <a:gd name="connsiteX4" fmla="*/ 1809750 w 2564350"/>
                <a:gd name="connsiteY4" fmla="*/ 55713 h 2055081"/>
                <a:gd name="connsiteX5" fmla="*/ 2228850 w 2564350"/>
                <a:gd name="connsiteY5" fmla="*/ 284312 h 2055081"/>
                <a:gd name="connsiteX6" fmla="*/ 2328863 w 2564350"/>
                <a:gd name="connsiteY6" fmla="*/ 398612 h 2055081"/>
                <a:gd name="connsiteX7" fmla="*/ 2424113 w 2564350"/>
                <a:gd name="connsiteY7" fmla="*/ 527199 h 2055081"/>
                <a:gd name="connsiteX8" fmla="*/ 2560021 w 2564350"/>
                <a:gd name="connsiteY8" fmla="*/ 1056194 h 2055081"/>
                <a:gd name="connsiteX9" fmla="*/ 2514599 w 2564350"/>
                <a:gd name="connsiteY9" fmla="*/ 1517800 h 2055081"/>
                <a:gd name="connsiteX10" fmla="*/ 2266950 w 2564350"/>
                <a:gd name="connsiteY10" fmla="*/ 1827362 h 2055081"/>
                <a:gd name="connsiteX11" fmla="*/ 1852613 w 2564350"/>
                <a:gd name="connsiteY11" fmla="*/ 2003575 h 2055081"/>
                <a:gd name="connsiteX12" fmla="*/ 1374586 w 2564350"/>
                <a:gd name="connsiteY12" fmla="*/ 2054827 h 2055081"/>
                <a:gd name="connsiteX13" fmla="*/ 904875 w 2564350"/>
                <a:gd name="connsiteY13" fmla="*/ 1989286 h 2055081"/>
                <a:gd name="connsiteX14" fmla="*/ 528638 w 2564350"/>
                <a:gd name="connsiteY14" fmla="*/ 1841649 h 2055081"/>
                <a:gd name="connsiteX15" fmla="*/ 280988 w 2564350"/>
                <a:gd name="connsiteY15" fmla="*/ 1760687 h 2055081"/>
                <a:gd name="connsiteX16" fmla="*/ 133350 w 2564350"/>
                <a:gd name="connsiteY16" fmla="*/ 1779737 h 2055081"/>
                <a:gd name="connsiteX17" fmla="*/ 33339 w 2564350"/>
                <a:gd name="connsiteY17" fmla="*/ 1970238 h 2055081"/>
                <a:gd name="connsiteX18" fmla="*/ 0 w 2564350"/>
                <a:gd name="connsiteY18" fmla="*/ 1727349 h 2055081"/>
                <a:gd name="connsiteX19" fmla="*/ 117711 w 2564350"/>
                <a:gd name="connsiteY19" fmla="*/ 799019 h 2055081"/>
                <a:gd name="connsiteX0" fmla="*/ 117919 w 2564558"/>
                <a:gd name="connsiteY0" fmla="*/ 799019 h 2055081"/>
                <a:gd name="connsiteX1" fmla="*/ 600283 w 2564558"/>
                <a:gd name="connsiteY1" fmla="*/ 236688 h 2055081"/>
                <a:gd name="connsiteX2" fmla="*/ 1057483 w 2564558"/>
                <a:gd name="connsiteY2" fmla="*/ 41425 h 2055081"/>
                <a:gd name="connsiteX3" fmla="*/ 1370031 w 2564558"/>
                <a:gd name="connsiteY3" fmla="*/ 412 h 2055081"/>
                <a:gd name="connsiteX4" fmla="*/ 1809958 w 2564558"/>
                <a:gd name="connsiteY4" fmla="*/ 55713 h 2055081"/>
                <a:gd name="connsiteX5" fmla="*/ 2229058 w 2564558"/>
                <a:gd name="connsiteY5" fmla="*/ 284312 h 2055081"/>
                <a:gd name="connsiteX6" fmla="*/ 2329071 w 2564558"/>
                <a:gd name="connsiteY6" fmla="*/ 398612 h 2055081"/>
                <a:gd name="connsiteX7" fmla="*/ 2424321 w 2564558"/>
                <a:gd name="connsiteY7" fmla="*/ 527199 h 2055081"/>
                <a:gd name="connsiteX8" fmla="*/ 2560229 w 2564558"/>
                <a:gd name="connsiteY8" fmla="*/ 1056194 h 2055081"/>
                <a:gd name="connsiteX9" fmla="*/ 2514807 w 2564558"/>
                <a:gd name="connsiteY9" fmla="*/ 1517800 h 2055081"/>
                <a:gd name="connsiteX10" fmla="*/ 2267158 w 2564558"/>
                <a:gd name="connsiteY10" fmla="*/ 1827362 h 2055081"/>
                <a:gd name="connsiteX11" fmla="*/ 1852821 w 2564558"/>
                <a:gd name="connsiteY11" fmla="*/ 2003575 h 2055081"/>
                <a:gd name="connsiteX12" fmla="*/ 1374794 w 2564558"/>
                <a:gd name="connsiteY12" fmla="*/ 2054827 h 2055081"/>
                <a:gd name="connsiteX13" fmla="*/ 905083 w 2564558"/>
                <a:gd name="connsiteY13" fmla="*/ 1989286 h 2055081"/>
                <a:gd name="connsiteX14" fmla="*/ 528846 w 2564558"/>
                <a:gd name="connsiteY14" fmla="*/ 1841649 h 2055081"/>
                <a:gd name="connsiteX15" fmla="*/ 281196 w 2564558"/>
                <a:gd name="connsiteY15" fmla="*/ 1760687 h 2055081"/>
                <a:gd name="connsiteX16" fmla="*/ 133558 w 2564558"/>
                <a:gd name="connsiteY16" fmla="*/ 1779737 h 2055081"/>
                <a:gd name="connsiteX17" fmla="*/ 33547 w 2564558"/>
                <a:gd name="connsiteY17" fmla="*/ 1970238 h 2055081"/>
                <a:gd name="connsiteX18" fmla="*/ 208 w 2564558"/>
                <a:gd name="connsiteY18" fmla="*/ 1727349 h 2055081"/>
                <a:gd name="connsiteX19" fmla="*/ 14495 w 2564558"/>
                <a:gd name="connsiteY19" fmla="*/ 1155849 h 2055081"/>
                <a:gd name="connsiteX20" fmla="*/ 117919 w 2564558"/>
                <a:gd name="connsiteY20" fmla="*/ 799019 h 2055081"/>
                <a:gd name="connsiteX0" fmla="*/ 117919 w 2564558"/>
                <a:gd name="connsiteY0" fmla="*/ 799019 h 2055081"/>
                <a:gd name="connsiteX1" fmla="*/ 300245 w 2564558"/>
                <a:gd name="connsiteY1" fmla="*/ 508149 h 2055081"/>
                <a:gd name="connsiteX2" fmla="*/ 600283 w 2564558"/>
                <a:gd name="connsiteY2" fmla="*/ 236688 h 2055081"/>
                <a:gd name="connsiteX3" fmla="*/ 1057483 w 2564558"/>
                <a:gd name="connsiteY3" fmla="*/ 41425 h 2055081"/>
                <a:gd name="connsiteX4" fmla="*/ 1370031 w 2564558"/>
                <a:gd name="connsiteY4" fmla="*/ 412 h 2055081"/>
                <a:gd name="connsiteX5" fmla="*/ 1809958 w 2564558"/>
                <a:gd name="connsiteY5" fmla="*/ 55713 h 2055081"/>
                <a:gd name="connsiteX6" fmla="*/ 2229058 w 2564558"/>
                <a:gd name="connsiteY6" fmla="*/ 284312 h 2055081"/>
                <a:gd name="connsiteX7" fmla="*/ 2329071 w 2564558"/>
                <a:gd name="connsiteY7" fmla="*/ 398612 h 2055081"/>
                <a:gd name="connsiteX8" fmla="*/ 2424321 w 2564558"/>
                <a:gd name="connsiteY8" fmla="*/ 527199 h 2055081"/>
                <a:gd name="connsiteX9" fmla="*/ 2560229 w 2564558"/>
                <a:gd name="connsiteY9" fmla="*/ 1056194 h 2055081"/>
                <a:gd name="connsiteX10" fmla="*/ 2514807 w 2564558"/>
                <a:gd name="connsiteY10" fmla="*/ 1517800 h 2055081"/>
                <a:gd name="connsiteX11" fmla="*/ 2267158 w 2564558"/>
                <a:gd name="connsiteY11" fmla="*/ 1827362 h 2055081"/>
                <a:gd name="connsiteX12" fmla="*/ 1852821 w 2564558"/>
                <a:gd name="connsiteY12" fmla="*/ 2003575 h 2055081"/>
                <a:gd name="connsiteX13" fmla="*/ 1374794 w 2564558"/>
                <a:gd name="connsiteY13" fmla="*/ 2054827 h 2055081"/>
                <a:gd name="connsiteX14" fmla="*/ 905083 w 2564558"/>
                <a:gd name="connsiteY14" fmla="*/ 1989286 h 2055081"/>
                <a:gd name="connsiteX15" fmla="*/ 528846 w 2564558"/>
                <a:gd name="connsiteY15" fmla="*/ 1841649 h 2055081"/>
                <a:gd name="connsiteX16" fmla="*/ 281196 w 2564558"/>
                <a:gd name="connsiteY16" fmla="*/ 1760687 h 2055081"/>
                <a:gd name="connsiteX17" fmla="*/ 133558 w 2564558"/>
                <a:gd name="connsiteY17" fmla="*/ 1779737 h 2055081"/>
                <a:gd name="connsiteX18" fmla="*/ 33547 w 2564558"/>
                <a:gd name="connsiteY18" fmla="*/ 1970238 h 2055081"/>
                <a:gd name="connsiteX19" fmla="*/ 208 w 2564558"/>
                <a:gd name="connsiteY19" fmla="*/ 1727349 h 2055081"/>
                <a:gd name="connsiteX20" fmla="*/ 14495 w 2564558"/>
                <a:gd name="connsiteY20" fmla="*/ 1155849 h 2055081"/>
                <a:gd name="connsiteX21" fmla="*/ 117919 w 2564558"/>
                <a:gd name="connsiteY21" fmla="*/ 799019 h 2055081"/>
                <a:gd name="connsiteX0" fmla="*/ 117919 w 2564558"/>
                <a:gd name="connsiteY0" fmla="*/ 799019 h 2056213"/>
                <a:gd name="connsiteX1" fmla="*/ 300245 w 2564558"/>
                <a:gd name="connsiteY1" fmla="*/ 508149 h 2056213"/>
                <a:gd name="connsiteX2" fmla="*/ 600283 w 2564558"/>
                <a:gd name="connsiteY2" fmla="*/ 236688 h 2056213"/>
                <a:gd name="connsiteX3" fmla="*/ 1057483 w 2564558"/>
                <a:gd name="connsiteY3" fmla="*/ 41425 h 2056213"/>
                <a:gd name="connsiteX4" fmla="*/ 1370031 w 2564558"/>
                <a:gd name="connsiteY4" fmla="*/ 412 h 2056213"/>
                <a:gd name="connsiteX5" fmla="*/ 1809958 w 2564558"/>
                <a:gd name="connsiteY5" fmla="*/ 55713 h 2056213"/>
                <a:gd name="connsiteX6" fmla="*/ 2229058 w 2564558"/>
                <a:gd name="connsiteY6" fmla="*/ 284312 h 2056213"/>
                <a:gd name="connsiteX7" fmla="*/ 2329071 w 2564558"/>
                <a:gd name="connsiteY7" fmla="*/ 398612 h 2056213"/>
                <a:gd name="connsiteX8" fmla="*/ 2424321 w 2564558"/>
                <a:gd name="connsiteY8" fmla="*/ 527199 h 2056213"/>
                <a:gd name="connsiteX9" fmla="*/ 2560229 w 2564558"/>
                <a:gd name="connsiteY9" fmla="*/ 1056194 h 2056213"/>
                <a:gd name="connsiteX10" fmla="*/ 2514807 w 2564558"/>
                <a:gd name="connsiteY10" fmla="*/ 1517800 h 2056213"/>
                <a:gd name="connsiteX11" fmla="*/ 2267158 w 2564558"/>
                <a:gd name="connsiteY11" fmla="*/ 1827362 h 2056213"/>
                <a:gd name="connsiteX12" fmla="*/ 1852821 w 2564558"/>
                <a:gd name="connsiteY12" fmla="*/ 2003575 h 2056213"/>
                <a:gd name="connsiteX13" fmla="*/ 1374794 w 2564558"/>
                <a:gd name="connsiteY13" fmla="*/ 2054827 h 2056213"/>
                <a:gd name="connsiteX14" fmla="*/ 905083 w 2564558"/>
                <a:gd name="connsiteY14" fmla="*/ 1989286 h 2056213"/>
                <a:gd name="connsiteX15" fmla="*/ 528846 w 2564558"/>
                <a:gd name="connsiteY15" fmla="*/ 1841649 h 2056213"/>
                <a:gd name="connsiteX16" fmla="*/ 281196 w 2564558"/>
                <a:gd name="connsiteY16" fmla="*/ 1760687 h 2056213"/>
                <a:gd name="connsiteX17" fmla="*/ 133558 w 2564558"/>
                <a:gd name="connsiteY17" fmla="*/ 1779737 h 2056213"/>
                <a:gd name="connsiteX18" fmla="*/ 33547 w 2564558"/>
                <a:gd name="connsiteY18" fmla="*/ 2055963 h 2056213"/>
                <a:gd name="connsiteX19" fmla="*/ 208 w 2564558"/>
                <a:gd name="connsiteY19" fmla="*/ 1727349 h 2056213"/>
                <a:gd name="connsiteX20" fmla="*/ 14495 w 2564558"/>
                <a:gd name="connsiteY20" fmla="*/ 1155849 h 2056213"/>
                <a:gd name="connsiteX21" fmla="*/ 117919 w 2564558"/>
                <a:gd name="connsiteY21" fmla="*/ 799019 h 2056213"/>
                <a:gd name="connsiteX0" fmla="*/ 117919 w 2564558"/>
                <a:gd name="connsiteY0" fmla="*/ 799019 h 2056213"/>
                <a:gd name="connsiteX1" fmla="*/ 300245 w 2564558"/>
                <a:gd name="connsiteY1" fmla="*/ 508149 h 2056213"/>
                <a:gd name="connsiteX2" fmla="*/ 600283 w 2564558"/>
                <a:gd name="connsiteY2" fmla="*/ 236688 h 2056213"/>
                <a:gd name="connsiteX3" fmla="*/ 1057483 w 2564558"/>
                <a:gd name="connsiteY3" fmla="*/ 41425 h 2056213"/>
                <a:gd name="connsiteX4" fmla="*/ 1370031 w 2564558"/>
                <a:gd name="connsiteY4" fmla="*/ 412 h 2056213"/>
                <a:gd name="connsiteX5" fmla="*/ 1809958 w 2564558"/>
                <a:gd name="connsiteY5" fmla="*/ 55713 h 2056213"/>
                <a:gd name="connsiteX6" fmla="*/ 2019507 w 2564558"/>
                <a:gd name="connsiteY6" fmla="*/ 136674 h 2056213"/>
                <a:gd name="connsiteX7" fmla="*/ 2229058 w 2564558"/>
                <a:gd name="connsiteY7" fmla="*/ 284312 h 2056213"/>
                <a:gd name="connsiteX8" fmla="*/ 2329071 w 2564558"/>
                <a:gd name="connsiteY8" fmla="*/ 398612 h 2056213"/>
                <a:gd name="connsiteX9" fmla="*/ 2424321 w 2564558"/>
                <a:gd name="connsiteY9" fmla="*/ 527199 h 2056213"/>
                <a:gd name="connsiteX10" fmla="*/ 2560229 w 2564558"/>
                <a:gd name="connsiteY10" fmla="*/ 1056194 h 2056213"/>
                <a:gd name="connsiteX11" fmla="*/ 2514807 w 2564558"/>
                <a:gd name="connsiteY11" fmla="*/ 1517800 h 2056213"/>
                <a:gd name="connsiteX12" fmla="*/ 2267158 w 2564558"/>
                <a:gd name="connsiteY12" fmla="*/ 1827362 h 2056213"/>
                <a:gd name="connsiteX13" fmla="*/ 1852821 w 2564558"/>
                <a:gd name="connsiteY13" fmla="*/ 2003575 h 2056213"/>
                <a:gd name="connsiteX14" fmla="*/ 1374794 w 2564558"/>
                <a:gd name="connsiteY14" fmla="*/ 2054827 h 2056213"/>
                <a:gd name="connsiteX15" fmla="*/ 905083 w 2564558"/>
                <a:gd name="connsiteY15" fmla="*/ 1989286 h 2056213"/>
                <a:gd name="connsiteX16" fmla="*/ 528846 w 2564558"/>
                <a:gd name="connsiteY16" fmla="*/ 1841649 h 2056213"/>
                <a:gd name="connsiteX17" fmla="*/ 281196 w 2564558"/>
                <a:gd name="connsiteY17" fmla="*/ 1760687 h 2056213"/>
                <a:gd name="connsiteX18" fmla="*/ 133558 w 2564558"/>
                <a:gd name="connsiteY18" fmla="*/ 1779737 h 2056213"/>
                <a:gd name="connsiteX19" fmla="*/ 33547 w 2564558"/>
                <a:gd name="connsiteY19" fmla="*/ 2055963 h 2056213"/>
                <a:gd name="connsiteX20" fmla="*/ 208 w 2564558"/>
                <a:gd name="connsiteY20" fmla="*/ 1727349 h 2056213"/>
                <a:gd name="connsiteX21" fmla="*/ 14495 w 2564558"/>
                <a:gd name="connsiteY21" fmla="*/ 1155849 h 2056213"/>
                <a:gd name="connsiteX22" fmla="*/ 117919 w 2564558"/>
                <a:gd name="connsiteY22" fmla="*/ 799019 h 2056213"/>
                <a:gd name="connsiteX0" fmla="*/ 117919 w 2564558"/>
                <a:gd name="connsiteY0" fmla="*/ 804821 h 2062015"/>
                <a:gd name="connsiteX1" fmla="*/ 300245 w 2564558"/>
                <a:gd name="connsiteY1" fmla="*/ 513951 h 2062015"/>
                <a:gd name="connsiteX2" fmla="*/ 600283 w 2564558"/>
                <a:gd name="connsiteY2" fmla="*/ 242490 h 2062015"/>
                <a:gd name="connsiteX3" fmla="*/ 1057483 w 2564558"/>
                <a:gd name="connsiteY3" fmla="*/ 47227 h 2062015"/>
                <a:gd name="connsiteX4" fmla="*/ 1370031 w 2564558"/>
                <a:gd name="connsiteY4" fmla="*/ 6214 h 2062015"/>
                <a:gd name="connsiteX5" fmla="*/ 1581357 w 2564558"/>
                <a:gd name="connsiteY5" fmla="*/ 5951 h 2062015"/>
                <a:gd name="connsiteX6" fmla="*/ 1809958 w 2564558"/>
                <a:gd name="connsiteY6" fmla="*/ 61515 h 2062015"/>
                <a:gd name="connsiteX7" fmla="*/ 2019507 w 2564558"/>
                <a:gd name="connsiteY7" fmla="*/ 142476 h 2062015"/>
                <a:gd name="connsiteX8" fmla="*/ 2229058 w 2564558"/>
                <a:gd name="connsiteY8" fmla="*/ 290114 h 2062015"/>
                <a:gd name="connsiteX9" fmla="*/ 2329071 w 2564558"/>
                <a:gd name="connsiteY9" fmla="*/ 404414 h 2062015"/>
                <a:gd name="connsiteX10" fmla="*/ 2424321 w 2564558"/>
                <a:gd name="connsiteY10" fmla="*/ 533001 h 2062015"/>
                <a:gd name="connsiteX11" fmla="*/ 2560229 w 2564558"/>
                <a:gd name="connsiteY11" fmla="*/ 1061996 h 2062015"/>
                <a:gd name="connsiteX12" fmla="*/ 2514807 w 2564558"/>
                <a:gd name="connsiteY12" fmla="*/ 1523602 h 2062015"/>
                <a:gd name="connsiteX13" fmla="*/ 2267158 w 2564558"/>
                <a:gd name="connsiteY13" fmla="*/ 1833164 h 2062015"/>
                <a:gd name="connsiteX14" fmla="*/ 1852821 w 2564558"/>
                <a:gd name="connsiteY14" fmla="*/ 2009377 h 2062015"/>
                <a:gd name="connsiteX15" fmla="*/ 1374794 w 2564558"/>
                <a:gd name="connsiteY15" fmla="*/ 2060629 h 2062015"/>
                <a:gd name="connsiteX16" fmla="*/ 905083 w 2564558"/>
                <a:gd name="connsiteY16" fmla="*/ 1995088 h 2062015"/>
                <a:gd name="connsiteX17" fmla="*/ 528846 w 2564558"/>
                <a:gd name="connsiteY17" fmla="*/ 1847451 h 2062015"/>
                <a:gd name="connsiteX18" fmla="*/ 281196 w 2564558"/>
                <a:gd name="connsiteY18" fmla="*/ 1766489 h 2062015"/>
                <a:gd name="connsiteX19" fmla="*/ 133558 w 2564558"/>
                <a:gd name="connsiteY19" fmla="*/ 1785539 h 2062015"/>
                <a:gd name="connsiteX20" fmla="*/ 33547 w 2564558"/>
                <a:gd name="connsiteY20" fmla="*/ 2061765 h 2062015"/>
                <a:gd name="connsiteX21" fmla="*/ 208 w 2564558"/>
                <a:gd name="connsiteY21" fmla="*/ 1733151 h 2062015"/>
                <a:gd name="connsiteX22" fmla="*/ 14495 w 2564558"/>
                <a:gd name="connsiteY22" fmla="*/ 1161651 h 2062015"/>
                <a:gd name="connsiteX23" fmla="*/ 117919 w 2564558"/>
                <a:gd name="connsiteY23" fmla="*/ 804821 h 2062015"/>
                <a:gd name="connsiteX0" fmla="*/ 117919 w 2564558"/>
                <a:gd name="connsiteY0" fmla="*/ 801678 h 2058872"/>
                <a:gd name="connsiteX1" fmla="*/ 300245 w 2564558"/>
                <a:gd name="connsiteY1" fmla="*/ 510808 h 2058872"/>
                <a:gd name="connsiteX2" fmla="*/ 600283 w 2564558"/>
                <a:gd name="connsiteY2" fmla="*/ 239347 h 2058872"/>
                <a:gd name="connsiteX3" fmla="*/ 1057483 w 2564558"/>
                <a:gd name="connsiteY3" fmla="*/ 44084 h 2058872"/>
                <a:gd name="connsiteX4" fmla="*/ 1370031 w 2564558"/>
                <a:gd name="connsiteY4" fmla="*/ 3071 h 2058872"/>
                <a:gd name="connsiteX5" fmla="*/ 1578182 w 2564558"/>
                <a:gd name="connsiteY5" fmla="*/ 9158 h 2058872"/>
                <a:gd name="connsiteX6" fmla="*/ 1809958 w 2564558"/>
                <a:gd name="connsiteY6" fmla="*/ 58372 h 2058872"/>
                <a:gd name="connsiteX7" fmla="*/ 2019507 w 2564558"/>
                <a:gd name="connsiteY7" fmla="*/ 139333 h 2058872"/>
                <a:gd name="connsiteX8" fmla="*/ 2229058 w 2564558"/>
                <a:gd name="connsiteY8" fmla="*/ 286971 h 2058872"/>
                <a:gd name="connsiteX9" fmla="*/ 2329071 w 2564558"/>
                <a:gd name="connsiteY9" fmla="*/ 401271 h 2058872"/>
                <a:gd name="connsiteX10" fmla="*/ 2424321 w 2564558"/>
                <a:gd name="connsiteY10" fmla="*/ 529858 h 2058872"/>
                <a:gd name="connsiteX11" fmla="*/ 2560229 w 2564558"/>
                <a:gd name="connsiteY11" fmla="*/ 1058853 h 2058872"/>
                <a:gd name="connsiteX12" fmla="*/ 2514807 w 2564558"/>
                <a:gd name="connsiteY12" fmla="*/ 1520459 h 2058872"/>
                <a:gd name="connsiteX13" fmla="*/ 2267158 w 2564558"/>
                <a:gd name="connsiteY13" fmla="*/ 1830021 h 2058872"/>
                <a:gd name="connsiteX14" fmla="*/ 1852821 w 2564558"/>
                <a:gd name="connsiteY14" fmla="*/ 2006234 h 2058872"/>
                <a:gd name="connsiteX15" fmla="*/ 1374794 w 2564558"/>
                <a:gd name="connsiteY15" fmla="*/ 2057486 h 2058872"/>
                <a:gd name="connsiteX16" fmla="*/ 905083 w 2564558"/>
                <a:gd name="connsiteY16" fmla="*/ 1991945 h 2058872"/>
                <a:gd name="connsiteX17" fmla="*/ 528846 w 2564558"/>
                <a:gd name="connsiteY17" fmla="*/ 1844308 h 2058872"/>
                <a:gd name="connsiteX18" fmla="*/ 281196 w 2564558"/>
                <a:gd name="connsiteY18" fmla="*/ 1763346 h 2058872"/>
                <a:gd name="connsiteX19" fmla="*/ 133558 w 2564558"/>
                <a:gd name="connsiteY19" fmla="*/ 1782396 h 2058872"/>
                <a:gd name="connsiteX20" fmla="*/ 33547 w 2564558"/>
                <a:gd name="connsiteY20" fmla="*/ 2058622 h 2058872"/>
                <a:gd name="connsiteX21" fmla="*/ 208 w 2564558"/>
                <a:gd name="connsiteY21" fmla="*/ 1730008 h 2058872"/>
                <a:gd name="connsiteX22" fmla="*/ 14495 w 2564558"/>
                <a:gd name="connsiteY22" fmla="*/ 1158508 h 2058872"/>
                <a:gd name="connsiteX23" fmla="*/ 117919 w 2564558"/>
                <a:gd name="connsiteY23" fmla="*/ 801678 h 2058872"/>
                <a:gd name="connsiteX0" fmla="*/ 117919 w 2564558"/>
                <a:gd name="connsiteY0" fmla="*/ 801678 h 2058872"/>
                <a:gd name="connsiteX1" fmla="*/ 300245 w 2564558"/>
                <a:gd name="connsiteY1" fmla="*/ 510808 h 2058872"/>
                <a:gd name="connsiteX2" fmla="*/ 600283 w 2564558"/>
                <a:gd name="connsiteY2" fmla="*/ 239347 h 2058872"/>
                <a:gd name="connsiteX3" fmla="*/ 1057483 w 2564558"/>
                <a:gd name="connsiteY3" fmla="*/ 44084 h 2058872"/>
                <a:gd name="connsiteX4" fmla="*/ 1370031 w 2564558"/>
                <a:gd name="connsiteY4" fmla="*/ 3071 h 2058872"/>
                <a:gd name="connsiteX5" fmla="*/ 1578182 w 2564558"/>
                <a:gd name="connsiteY5" fmla="*/ 9158 h 2058872"/>
                <a:gd name="connsiteX6" fmla="*/ 1809958 w 2564558"/>
                <a:gd name="connsiteY6" fmla="*/ 58372 h 2058872"/>
                <a:gd name="connsiteX7" fmla="*/ 2019507 w 2564558"/>
                <a:gd name="connsiteY7" fmla="*/ 139333 h 2058872"/>
                <a:gd name="connsiteX8" fmla="*/ 2229058 w 2564558"/>
                <a:gd name="connsiteY8" fmla="*/ 286971 h 2058872"/>
                <a:gd name="connsiteX9" fmla="*/ 2424321 w 2564558"/>
                <a:gd name="connsiteY9" fmla="*/ 529858 h 2058872"/>
                <a:gd name="connsiteX10" fmla="*/ 2560229 w 2564558"/>
                <a:gd name="connsiteY10" fmla="*/ 1058853 h 2058872"/>
                <a:gd name="connsiteX11" fmla="*/ 2514807 w 2564558"/>
                <a:gd name="connsiteY11" fmla="*/ 1520459 h 2058872"/>
                <a:gd name="connsiteX12" fmla="*/ 2267158 w 2564558"/>
                <a:gd name="connsiteY12" fmla="*/ 1830021 h 2058872"/>
                <a:gd name="connsiteX13" fmla="*/ 1852821 w 2564558"/>
                <a:gd name="connsiteY13" fmla="*/ 2006234 h 2058872"/>
                <a:gd name="connsiteX14" fmla="*/ 1374794 w 2564558"/>
                <a:gd name="connsiteY14" fmla="*/ 2057486 h 2058872"/>
                <a:gd name="connsiteX15" fmla="*/ 905083 w 2564558"/>
                <a:gd name="connsiteY15" fmla="*/ 1991945 h 2058872"/>
                <a:gd name="connsiteX16" fmla="*/ 528846 w 2564558"/>
                <a:gd name="connsiteY16" fmla="*/ 1844308 h 2058872"/>
                <a:gd name="connsiteX17" fmla="*/ 281196 w 2564558"/>
                <a:gd name="connsiteY17" fmla="*/ 1763346 h 2058872"/>
                <a:gd name="connsiteX18" fmla="*/ 133558 w 2564558"/>
                <a:gd name="connsiteY18" fmla="*/ 1782396 h 2058872"/>
                <a:gd name="connsiteX19" fmla="*/ 33547 w 2564558"/>
                <a:gd name="connsiteY19" fmla="*/ 2058622 h 2058872"/>
                <a:gd name="connsiteX20" fmla="*/ 208 w 2564558"/>
                <a:gd name="connsiteY20" fmla="*/ 1730008 h 2058872"/>
                <a:gd name="connsiteX21" fmla="*/ 14495 w 2564558"/>
                <a:gd name="connsiteY21" fmla="*/ 1158508 h 2058872"/>
                <a:gd name="connsiteX22" fmla="*/ 117919 w 2564558"/>
                <a:gd name="connsiteY22" fmla="*/ 801678 h 2058872"/>
                <a:gd name="connsiteX0" fmla="*/ 117919 w 2564558"/>
                <a:gd name="connsiteY0" fmla="*/ 801678 h 2058872"/>
                <a:gd name="connsiteX1" fmla="*/ 300245 w 2564558"/>
                <a:gd name="connsiteY1" fmla="*/ 510808 h 2058872"/>
                <a:gd name="connsiteX2" fmla="*/ 600283 w 2564558"/>
                <a:gd name="connsiteY2" fmla="*/ 239347 h 2058872"/>
                <a:gd name="connsiteX3" fmla="*/ 1057483 w 2564558"/>
                <a:gd name="connsiteY3" fmla="*/ 44084 h 2058872"/>
                <a:gd name="connsiteX4" fmla="*/ 1370031 w 2564558"/>
                <a:gd name="connsiteY4" fmla="*/ 3071 h 2058872"/>
                <a:gd name="connsiteX5" fmla="*/ 1578182 w 2564558"/>
                <a:gd name="connsiteY5" fmla="*/ 9158 h 2058872"/>
                <a:gd name="connsiteX6" fmla="*/ 1809958 w 2564558"/>
                <a:gd name="connsiteY6" fmla="*/ 58372 h 2058872"/>
                <a:gd name="connsiteX7" fmla="*/ 2019507 w 2564558"/>
                <a:gd name="connsiteY7" fmla="*/ 139333 h 2058872"/>
                <a:gd name="connsiteX8" fmla="*/ 2229058 w 2564558"/>
                <a:gd name="connsiteY8" fmla="*/ 286971 h 2058872"/>
                <a:gd name="connsiteX9" fmla="*/ 2414796 w 2564558"/>
                <a:gd name="connsiteY9" fmla="*/ 533033 h 2058872"/>
                <a:gd name="connsiteX10" fmla="*/ 2560229 w 2564558"/>
                <a:gd name="connsiteY10" fmla="*/ 1058853 h 2058872"/>
                <a:gd name="connsiteX11" fmla="*/ 2514807 w 2564558"/>
                <a:gd name="connsiteY11" fmla="*/ 1520459 h 2058872"/>
                <a:gd name="connsiteX12" fmla="*/ 2267158 w 2564558"/>
                <a:gd name="connsiteY12" fmla="*/ 1830021 h 2058872"/>
                <a:gd name="connsiteX13" fmla="*/ 1852821 w 2564558"/>
                <a:gd name="connsiteY13" fmla="*/ 2006234 h 2058872"/>
                <a:gd name="connsiteX14" fmla="*/ 1374794 w 2564558"/>
                <a:gd name="connsiteY14" fmla="*/ 2057486 h 2058872"/>
                <a:gd name="connsiteX15" fmla="*/ 905083 w 2564558"/>
                <a:gd name="connsiteY15" fmla="*/ 1991945 h 2058872"/>
                <a:gd name="connsiteX16" fmla="*/ 528846 w 2564558"/>
                <a:gd name="connsiteY16" fmla="*/ 1844308 h 2058872"/>
                <a:gd name="connsiteX17" fmla="*/ 281196 w 2564558"/>
                <a:gd name="connsiteY17" fmla="*/ 1763346 h 2058872"/>
                <a:gd name="connsiteX18" fmla="*/ 133558 w 2564558"/>
                <a:gd name="connsiteY18" fmla="*/ 1782396 h 2058872"/>
                <a:gd name="connsiteX19" fmla="*/ 33547 w 2564558"/>
                <a:gd name="connsiteY19" fmla="*/ 2058622 h 2058872"/>
                <a:gd name="connsiteX20" fmla="*/ 208 w 2564558"/>
                <a:gd name="connsiteY20" fmla="*/ 1730008 h 2058872"/>
                <a:gd name="connsiteX21" fmla="*/ 14495 w 2564558"/>
                <a:gd name="connsiteY21" fmla="*/ 1158508 h 2058872"/>
                <a:gd name="connsiteX22" fmla="*/ 117919 w 2564558"/>
                <a:gd name="connsiteY22" fmla="*/ 801678 h 2058872"/>
                <a:gd name="connsiteX0" fmla="*/ 117919 w 2564558"/>
                <a:gd name="connsiteY0" fmla="*/ 801678 h 2058872"/>
                <a:gd name="connsiteX1" fmla="*/ 300245 w 2564558"/>
                <a:gd name="connsiteY1" fmla="*/ 510808 h 2058872"/>
                <a:gd name="connsiteX2" fmla="*/ 600283 w 2564558"/>
                <a:gd name="connsiteY2" fmla="*/ 239347 h 2058872"/>
                <a:gd name="connsiteX3" fmla="*/ 1057483 w 2564558"/>
                <a:gd name="connsiteY3" fmla="*/ 44084 h 2058872"/>
                <a:gd name="connsiteX4" fmla="*/ 1370031 w 2564558"/>
                <a:gd name="connsiteY4" fmla="*/ 3071 h 2058872"/>
                <a:gd name="connsiteX5" fmla="*/ 1578182 w 2564558"/>
                <a:gd name="connsiteY5" fmla="*/ 9158 h 2058872"/>
                <a:gd name="connsiteX6" fmla="*/ 1809958 w 2564558"/>
                <a:gd name="connsiteY6" fmla="*/ 58372 h 2058872"/>
                <a:gd name="connsiteX7" fmla="*/ 2019507 w 2564558"/>
                <a:gd name="connsiteY7" fmla="*/ 139333 h 2058872"/>
                <a:gd name="connsiteX8" fmla="*/ 2229058 w 2564558"/>
                <a:gd name="connsiteY8" fmla="*/ 286971 h 2058872"/>
                <a:gd name="connsiteX9" fmla="*/ 2414796 w 2564558"/>
                <a:gd name="connsiteY9" fmla="*/ 533033 h 2058872"/>
                <a:gd name="connsiteX10" fmla="*/ 2560229 w 2564558"/>
                <a:gd name="connsiteY10" fmla="*/ 1058853 h 2058872"/>
                <a:gd name="connsiteX11" fmla="*/ 2514807 w 2564558"/>
                <a:gd name="connsiteY11" fmla="*/ 1520459 h 2058872"/>
                <a:gd name="connsiteX12" fmla="*/ 2267158 w 2564558"/>
                <a:gd name="connsiteY12" fmla="*/ 1830021 h 2058872"/>
                <a:gd name="connsiteX13" fmla="*/ 1852821 w 2564558"/>
                <a:gd name="connsiteY13" fmla="*/ 2006234 h 2058872"/>
                <a:gd name="connsiteX14" fmla="*/ 1374794 w 2564558"/>
                <a:gd name="connsiteY14" fmla="*/ 2057486 h 2058872"/>
                <a:gd name="connsiteX15" fmla="*/ 905083 w 2564558"/>
                <a:gd name="connsiteY15" fmla="*/ 1991945 h 2058872"/>
                <a:gd name="connsiteX16" fmla="*/ 528846 w 2564558"/>
                <a:gd name="connsiteY16" fmla="*/ 1844308 h 2058872"/>
                <a:gd name="connsiteX17" fmla="*/ 281196 w 2564558"/>
                <a:gd name="connsiteY17" fmla="*/ 1763346 h 2058872"/>
                <a:gd name="connsiteX18" fmla="*/ 133558 w 2564558"/>
                <a:gd name="connsiteY18" fmla="*/ 1782396 h 2058872"/>
                <a:gd name="connsiteX19" fmla="*/ 33547 w 2564558"/>
                <a:gd name="connsiteY19" fmla="*/ 2058622 h 2058872"/>
                <a:gd name="connsiteX20" fmla="*/ 208 w 2564558"/>
                <a:gd name="connsiteY20" fmla="*/ 1730008 h 2058872"/>
                <a:gd name="connsiteX21" fmla="*/ 14495 w 2564558"/>
                <a:gd name="connsiteY21" fmla="*/ 1158508 h 2058872"/>
                <a:gd name="connsiteX22" fmla="*/ 117919 w 2564558"/>
                <a:gd name="connsiteY22" fmla="*/ 801678 h 2058872"/>
                <a:gd name="connsiteX0" fmla="*/ 135922 w 2582561"/>
                <a:gd name="connsiteY0" fmla="*/ 801678 h 2057740"/>
                <a:gd name="connsiteX1" fmla="*/ 318248 w 2582561"/>
                <a:gd name="connsiteY1" fmla="*/ 510808 h 2057740"/>
                <a:gd name="connsiteX2" fmla="*/ 618286 w 2582561"/>
                <a:gd name="connsiteY2" fmla="*/ 239347 h 2057740"/>
                <a:gd name="connsiteX3" fmla="*/ 1075486 w 2582561"/>
                <a:gd name="connsiteY3" fmla="*/ 44084 h 2057740"/>
                <a:gd name="connsiteX4" fmla="*/ 1388034 w 2582561"/>
                <a:gd name="connsiteY4" fmla="*/ 3071 h 2057740"/>
                <a:gd name="connsiteX5" fmla="*/ 1596185 w 2582561"/>
                <a:gd name="connsiteY5" fmla="*/ 9158 h 2057740"/>
                <a:gd name="connsiteX6" fmla="*/ 1827961 w 2582561"/>
                <a:gd name="connsiteY6" fmla="*/ 58372 h 2057740"/>
                <a:gd name="connsiteX7" fmla="*/ 2037510 w 2582561"/>
                <a:gd name="connsiteY7" fmla="*/ 139333 h 2057740"/>
                <a:gd name="connsiteX8" fmla="*/ 2247061 w 2582561"/>
                <a:gd name="connsiteY8" fmla="*/ 286971 h 2057740"/>
                <a:gd name="connsiteX9" fmla="*/ 2432799 w 2582561"/>
                <a:gd name="connsiteY9" fmla="*/ 533033 h 2057740"/>
                <a:gd name="connsiteX10" fmla="*/ 2578232 w 2582561"/>
                <a:gd name="connsiteY10" fmla="*/ 1058853 h 2057740"/>
                <a:gd name="connsiteX11" fmla="*/ 2532810 w 2582561"/>
                <a:gd name="connsiteY11" fmla="*/ 1520459 h 2057740"/>
                <a:gd name="connsiteX12" fmla="*/ 2285161 w 2582561"/>
                <a:gd name="connsiteY12" fmla="*/ 1830021 h 2057740"/>
                <a:gd name="connsiteX13" fmla="*/ 1870824 w 2582561"/>
                <a:gd name="connsiteY13" fmla="*/ 2006234 h 2057740"/>
                <a:gd name="connsiteX14" fmla="*/ 1392797 w 2582561"/>
                <a:gd name="connsiteY14" fmla="*/ 2057486 h 2057740"/>
                <a:gd name="connsiteX15" fmla="*/ 923086 w 2582561"/>
                <a:gd name="connsiteY15" fmla="*/ 1991945 h 2057740"/>
                <a:gd name="connsiteX16" fmla="*/ 546849 w 2582561"/>
                <a:gd name="connsiteY16" fmla="*/ 1844308 h 2057740"/>
                <a:gd name="connsiteX17" fmla="*/ 299199 w 2582561"/>
                <a:gd name="connsiteY17" fmla="*/ 1763346 h 2057740"/>
                <a:gd name="connsiteX18" fmla="*/ 151561 w 2582561"/>
                <a:gd name="connsiteY18" fmla="*/ 1782396 h 2057740"/>
                <a:gd name="connsiteX19" fmla="*/ 11001 w 2582561"/>
                <a:gd name="connsiteY19" fmla="*/ 1993744 h 2057740"/>
                <a:gd name="connsiteX20" fmla="*/ 18211 w 2582561"/>
                <a:gd name="connsiteY20" fmla="*/ 1730008 h 2057740"/>
                <a:gd name="connsiteX21" fmla="*/ 32498 w 2582561"/>
                <a:gd name="connsiteY21" fmla="*/ 1158508 h 2057740"/>
                <a:gd name="connsiteX22" fmla="*/ 135922 w 2582561"/>
                <a:gd name="connsiteY22" fmla="*/ 801678 h 2057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582561" h="2057740">
                  <a:moveTo>
                    <a:pt x="135922" y="801678"/>
                  </a:moveTo>
                  <a:cubicBezTo>
                    <a:pt x="183547" y="693728"/>
                    <a:pt x="237854" y="604530"/>
                    <a:pt x="318248" y="510808"/>
                  </a:cubicBezTo>
                  <a:cubicBezTo>
                    <a:pt x="398642" y="417086"/>
                    <a:pt x="492080" y="321897"/>
                    <a:pt x="618286" y="239347"/>
                  </a:cubicBezTo>
                  <a:cubicBezTo>
                    <a:pt x="775674" y="117050"/>
                    <a:pt x="947989" y="80288"/>
                    <a:pt x="1075486" y="44084"/>
                  </a:cubicBezTo>
                  <a:cubicBezTo>
                    <a:pt x="1202983" y="7880"/>
                    <a:pt x="1301251" y="8892"/>
                    <a:pt x="1388034" y="3071"/>
                  </a:cubicBezTo>
                  <a:cubicBezTo>
                    <a:pt x="1474817" y="-2750"/>
                    <a:pt x="1522864" y="-59"/>
                    <a:pt x="1596185" y="9158"/>
                  </a:cubicBezTo>
                  <a:cubicBezTo>
                    <a:pt x="1669506" y="18375"/>
                    <a:pt x="1753878" y="38793"/>
                    <a:pt x="1827961" y="58372"/>
                  </a:cubicBezTo>
                  <a:cubicBezTo>
                    <a:pt x="1902044" y="77951"/>
                    <a:pt x="1967660" y="101233"/>
                    <a:pt x="2037510" y="139333"/>
                  </a:cubicBezTo>
                  <a:cubicBezTo>
                    <a:pt x="2107360" y="177433"/>
                    <a:pt x="2179592" y="221883"/>
                    <a:pt x="2247061" y="286971"/>
                  </a:cubicBezTo>
                  <a:cubicBezTo>
                    <a:pt x="2314530" y="352059"/>
                    <a:pt x="2377604" y="404386"/>
                    <a:pt x="2432799" y="533033"/>
                  </a:cubicBezTo>
                  <a:cubicBezTo>
                    <a:pt x="2507044" y="661680"/>
                    <a:pt x="2569501" y="898515"/>
                    <a:pt x="2578232" y="1058853"/>
                  </a:cubicBezTo>
                  <a:cubicBezTo>
                    <a:pt x="2586963" y="1219191"/>
                    <a:pt x="2587211" y="1391931"/>
                    <a:pt x="2532810" y="1520459"/>
                  </a:cubicBezTo>
                  <a:cubicBezTo>
                    <a:pt x="2478409" y="1648987"/>
                    <a:pt x="2401842" y="1749059"/>
                    <a:pt x="2285161" y="1830021"/>
                  </a:cubicBezTo>
                  <a:cubicBezTo>
                    <a:pt x="2168480" y="1910984"/>
                    <a:pt x="2021933" y="1966736"/>
                    <a:pt x="1870824" y="2006234"/>
                  </a:cubicBezTo>
                  <a:cubicBezTo>
                    <a:pt x="1719715" y="2045732"/>
                    <a:pt x="1550753" y="2059867"/>
                    <a:pt x="1392797" y="2057486"/>
                  </a:cubicBezTo>
                  <a:cubicBezTo>
                    <a:pt x="1234841" y="2055105"/>
                    <a:pt x="1072809" y="2013981"/>
                    <a:pt x="923086" y="1991945"/>
                  </a:cubicBezTo>
                  <a:cubicBezTo>
                    <a:pt x="773363" y="1969909"/>
                    <a:pt x="650830" y="1863358"/>
                    <a:pt x="546849" y="1844308"/>
                  </a:cubicBezTo>
                  <a:cubicBezTo>
                    <a:pt x="442868" y="1815733"/>
                    <a:pt x="352380" y="1777633"/>
                    <a:pt x="299199" y="1763346"/>
                  </a:cubicBezTo>
                  <a:cubicBezTo>
                    <a:pt x="239668" y="1766521"/>
                    <a:pt x="193630" y="1761758"/>
                    <a:pt x="151561" y="1782396"/>
                  </a:cubicBezTo>
                  <a:cubicBezTo>
                    <a:pt x="109492" y="1803034"/>
                    <a:pt x="38782" y="2003269"/>
                    <a:pt x="11001" y="1993744"/>
                  </a:cubicBezTo>
                  <a:cubicBezTo>
                    <a:pt x="-16780" y="1984219"/>
                    <a:pt x="16624" y="1865739"/>
                    <a:pt x="18211" y="1730008"/>
                  </a:cubicBezTo>
                  <a:cubicBezTo>
                    <a:pt x="19798" y="1594277"/>
                    <a:pt x="12880" y="1313230"/>
                    <a:pt x="32498" y="1158508"/>
                  </a:cubicBezTo>
                  <a:cubicBezTo>
                    <a:pt x="52116" y="1003786"/>
                    <a:pt x="88297" y="909628"/>
                    <a:pt x="135922" y="801678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80"/>
              <a:endParaRPr lang="en-US" sz="216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77" name="Freeform: Shape 45">
            <a:extLst>
              <a:ext uri="{FF2B5EF4-FFF2-40B4-BE49-F238E27FC236}">
                <a16:creationId xmlns="" xmlns:a16="http://schemas.microsoft.com/office/drawing/2014/main" id="{CF43CF38-38DE-4151-9CDB-2851BE2917F5}"/>
              </a:ext>
            </a:extLst>
          </p:cNvPr>
          <p:cNvSpPr/>
          <p:nvPr/>
        </p:nvSpPr>
        <p:spPr>
          <a:xfrm>
            <a:off x="5959604" y="1698247"/>
            <a:ext cx="3114066" cy="2299421"/>
          </a:xfrm>
          <a:custGeom>
            <a:avLst/>
            <a:gdLst>
              <a:gd name="connsiteX0" fmla="*/ 1180131 w 2341756"/>
              <a:gd name="connsiteY0" fmla="*/ 371010 h 2341756"/>
              <a:gd name="connsiteX1" fmla="*/ 383425 w 2341756"/>
              <a:gd name="connsiteY1" fmla="*/ 1167716 h 2341756"/>
              <a:gd name="connsiteX2" fmla="*/ 1180131 w 2341756"/>
              <a:gd name="connsiteY2" fmla="*/ 1964422 h 2341756"/>
              <a:gd name="connsiteX3" fmla="*/ 1976837 w 2341756"/>
              <a:gd name="connsiteY3" fmla="*/ 1167716 h 2341756"/>
              <a:gd name="connsiteX4" fmla="*/ 1180131 w 2341756"/>
              <a:gd name="connsiteY4" fmla="*/ 371010 h 2341756"/>
              <a:gd name="connsiteX5" fmla="*/ 1170878 w 2341756"/>
              <a:gd name="connsiteY5" fmla="*/ 0 h 2341756"/>
              <a:gd name="connsiteX6" fmla="*/ 2341756 w 2341756"/>
              <a:gd name="connsiteY6" fmla="*/ 1170878 h 2341756"/>
              <a:gd name="connsiteX7" fmla="*/ 1170878 w 2341756"/>
              <a:gd name="connsiteY7" fmla="*/ 2341756 h 2341756"/>
              <a:gd name="connsiteX8" fmla="*/ 0 w 2341756"/>
              <a:gd name="connsiteY8" fmla="*/ 1170878 h 2341756"/>
              <a:gd name="connsiteX9" fmla="*/ 1170878 w 2341756"/>
              <a:gd name="connsiteY9" fmla="*/ 0 h 2341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41756" h="2341756">
                <a:moveTo>
                  <a:pt x="1180131" y="371010"/>
                </a:moveTo>
                <a:cubicBezTo>
                  <a:pt x="740122" y="371010"/>
                  <a:pt x="383425" y="727707"/>
                  <a:pt x="383425" y="1167716"/>
                </a:cubicBezTo>
                <a:cubicBezTo>
                  <a:pt x="383425" y="1607725"/>
                  <a:pt x="740122" y="1964422"/>
                  <a:pt x="1180131" y="1964422"/>
                </a:cubicBezTo>
                <a:cubicBezTo>
                  <a:pt x="1620140" y="1964422"/>
                  <a:pt x="1976837" y="1607725"/>
                  <a:pt x="1976837" y="1167716"/>
                </a:cubicBezTo>
                <a:cubicBezTo>
                  <a:pt x="1976837" y="727707"/>
                  <a:pt x="1620140" y="371010"/>
                  <a:pt x="1180131" y="371010"/>
                </a:cubicBezTo>
                <a:close/>
                <a:moveTo>
                  <a:pt x="1170878" y="0"/>
                </a:moveTo>
                <a:cubicBezTo>
                  <a:pt x="1817536" y="0"/>
                  <a:pt x="2341756" y="524220"/>
                  <a:pt x="2341756" y="1170878"/>
                </a:cubicBezTo>
                <a:cubicBezTo>
                  <a:pt x="2341756" y="1817536"/>
                  <a:pt x="1817536" y="2341756"/>
                  <a:pt x="1170878" y="2341756"/>
                </a:cubicBezTo>
                <a:cubicBezTo>
                  <a:pt x="524220" y="2341756"/>
                  <a:pt x="0" y="1817536"/>
                  <a:pt x="0" y="1170878"/>
                </a:cubicBezTo>
                <a:cubicBezTo>
                  <a:pt x="0" y="524220"/>
                  <a:pt x="524220" y="0"/>
                  <a:pt x="1170878" y="0"/>
                </a:cubicBezTo>
                <a:close/>
              </a:path>
            </a:pathLst>
          </a:custGeom>
          <a:gradFill flip="none" rotWithShape="1">
            <a:gsLst>
              <a:gs pos="0">
                <a:srgbClr val="EC146B"/>
              </a:gs>
              <a:gs pos="100000">
                <a:srgbClr val="11714B"/>
              </a:gs>
              <a:gs pos="37000">
                <a:srgbClr val="FED018"/>
              </a:gs>
              <a:gs pos="70000">
                <a:srgbClr val="DBDBDB"/>
              </a:gs>
            </a:gsLst>
            <a:lin ang="2700000" scaled="1"/>
            <a:tileRect/>
          </a:gradFill>
          <a:ln w="28575">
            <a:solidFill>
              <a:schemeClr val="bg1">
                <a:lumMod val="95000"/>
              </a:schemeClr>
            </a:solidFill>
            <a:prstDash val="sysDot"/>
          </a:ln>
          <a:effectLst>
            <a:outerShdw blurRad="469900" sx="110000" sy="110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/>
            <a:endParaRPr lang="en-US" sz="216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="" xmlns:a16="http://schemas.microsoft.com/office/drawing/2014/main" id="{321A97FC-E010-4455-9BE0-FA97D3E9DAA6}"/>
              </a:ext>
            </a:extLst>
          </p:cNvPr>
          <p:cNvSpPr/>
          <p:nvPr/>
        </p:nvSpPr>
        <p:spPr>
          <a:xfrm>
            <a:off x="6180094" y="1921272"/>
            <a:ext cx="2674742" cy="197502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/>
            <a:endParaRPr lang="en-US" sz="216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="" xmlns:a16="http://schemas.microsoft.com/office/drawing/2014/main" id="{346986B3-B5ED-416E-B997-2D76E1CCADA5}"/>
              </a:ext>
            </a:extLst>
          </p:cNvPr>
          <p:cNvGrpSpPr/>
          <p:nvPr/>
        </p:nvGrpSpPr>
        <p:grpSpPr>
          <a:xfrm>
            <a:off x="7114811" y="2818607"/>
            <a:ext cx="887179" cy="3638340"/>
            <a:chOff x="7637507" y="1421845"/>
            <a:chExt cx="651281" cy="3810660"/>
          </a:xfrm>
          <a:effectLst/>
        </p:grpSpPr>
        <p:grpSp>
          <p:nvGrpSpPr>
            <p:cNvPr id="80" name="Group 79">
              <a:extLst>
                <a:ext uri="{FF2B5EF4-FFF2-40B4-BE49-F238E27FC236}">
                  <a16:creationId xmlns="" xmlns:a16="http://schemas.microsoft.com/office/drawing/2014/main" id="{91B5D1A0-77FA-4FCD-A94A-E0E8A9C13D55}"/>
                </a:ext>
              </a:extLst>
            </p:cNvPr>
            <p:cNvGrpSpPr/>
            <p:nvPr/>
          </p:nvGrpSpPr>
          <p:grpSpPr>
            <a:xfrm>
              <a:off x="7655506" y="2808678"/>
              <a:ext cx="607331" cy="2423827"/>
              <a:chOff x="2700879" y="1478500"/>
              <a:chExt cx="482093" cy="1843943"/>
            </a:xfrm>
          </p:grpSpPr>
          <p:sp>
            <p:nvSpPr>
              <p:cNvPr id="105" name="Freeform 66">
                <a:extLst>
                  <a:ext uri="{FF2B5EF4-FFF2-40B4-BE49-F238E27FC236}">
                    <a16:creationId xmlns="" xmlns:a16="http://schemas.microsoft.com/office/drawing/2014/main" id="{30ABD39E-C4C5-4A04-A837-3F8BFA83FDA1}"/>
                  </a:ext>
                </a:extLst>
              </p:cNvPr>
              <p:cNvSpPr/>
              <p:nvPr/>
            </p:nvSpPr>
            <p:spPr>
              <a:xfrm flipV="1">
                <a:off x="2700879" y="1478500"/>
                <a:ext cx="482093" cy="1834742"/>
              </a:xfrm>
              <a:custGeom>
                <a:avLst/>
                <a:gdLst>
                  <a:gd name="connsiteX0" fmla="*/ 0 w 940813"/>
                  <a:gd name="connsiteY0" fmla="*/ 3496036 h 3496036"/>
                  <a:gd name="connsiteX1" fmla="*/ 940535 w 940813"/>
                  <a:gd name="connsiteY1" fmla="*/ 3496036 h 3496036"/>
                  <a:gd name="connsiteX2" fmla="*/ 940535 w 940813"/>
                  <a:gd name="connsiteY2" fmla="*/ 887080 h 3496036"/>
                  <a:gd name="connsiteX3" fmla="*/ 940813 w 940813"/>
                  <a:gd name="connsiteY3" fmla="*/ 887080 h 3496036"/>
                  <a:gd name="connsiteX4" fmla="*/ 470407 w 940813"/>
                  <a:gd name="connsiteY4" fmla="*/ 0 h 3496036"/>
                  <a:gd name="connsiteX5" fmla="*/ 139 w 940813"/>
                  <a:gd name="connsiteY5" fmla="*/ 886818 h 3496036"/>
                  <a:gd name="connsiteX6" fmla="*/ 0 w 940813"/>
                  <a:gd name="connsiteY6" fmla="*/ 886818 h 3496036"/>
                  <a:gd name="connsiteX7" fmla="*/ 0 w 940813"/>
                  <a:gd name="connsiteY7" fmla="*/ 887080 h 3496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40813" h="3496036">
                    <a:moveTo>
                      <a:pt x="0" y="3496036"/>
                    </a:moveTo>
                    <a:lnTo>
                      <a:pt x="940535" y="3496036"/>
                    </a:lnTo>
                    <a:lnTo>
                      <a:pt x="940535" y="887080"/>
                    </a:lnTo>
                    <a:lnTo>
                      <a:pt x="940813" y="887080"/>
                    </a:lnTo>
                    <a:lnTo>
                      <a:pt x="470407" y="0"/>
                    </a:lnTo>
                    <a:lnTo>
                      <a:pt x="139" y="886818"/>
                    </a:lnTo>
                    <a:lnTo>
                      <a:pt x="0" y="886818"/>
                    </a:lnTo>
                    <a:lnTo>
                      <a:pt x="0" y="8870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DE2C5"/>
                  </a:gs>
                  <a:gs pos="57000">
                    <a:srgbClr val="E8A374"/>
                  </a:gs>
                  <a:gs pos="94631">
                    <a:srgbClr val="F1BF99"/>
                  </a:gs>
                  <a:gs pos="73000">
                    <a:srgbClr val="C37E45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6804"/>
                <a:endParaRPr lang="en-US" sz="2022">
                  <a:solidFill>
                    <a:prstClr val="whit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106" name="Freeform 67">
                <a:extLst>
                  <a:ext uri="{FF2B5EF4-FFF2-40B4-BE49-F238E27FC236}">
                    <a16:creationId xmlns="" xmlns:a16="http://schemas.microsoft.com/office/drawing/2014/main" id="{510D3E3F-576D-407F-9A59-BA8C7B1DF996}"/>
                  </a:ext>
                </a:extLst>
              </p:cNvPr>
              <p:cNvSpPr/>
              <p:nvPr/>
            </p:nvSpPr>
            <p:spPr>
              <a:xfrm>
                <a:off x="2873754" y="3173373"/>
                <a:ext cx="109461" cy="116951"/>
              </a:xfrm>
              <a:custGeom>
                <a:avLst/>
                <a:gdLst>
                  <a:gd name="connsiteX0" fmla="*/ 0 w 206467"/>
                  <a:gd name="connsiteY0" fmla="*/ 0 h 177143"/>
                  <a:gd name="connsiteX1" fmla="*/ 206467 w 206467"/>
                  <a:gd name="connsiteY1" fmla="*/ 177143 h 177143"/>
                  <a:gd name="connsiteX2" fmla="*/ 206467 w 206467"/>
                  <a:gd name="connsiteY2" fmla="*/ 177143 h 177143"/>
                  <a:gd name="connsiteX3" fmla="*/ 0 w 206467"/>
                  <a:gd name="connsiteY3" fmla="*/ 0 h 177143"/>
                  <a:gd name="connsiteX4" fmla="*/ 0 w 206467"/>
                  <a:gd name="connsiteY4" fmla="*/ 0 h 177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467" h="177143">
                    <a:moveTo>
                      <a:pt x="0" y="0"/>
                    </a:moveTo>
                    <a:lnTo>
                      <a:pt x="206467" y="177143"/>
                    </a:lnTo>
                    <a:lnTo>
                      <a:pt x="206467" y="17714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66CAF"/>
                  </a:gs>
                  <a:gs pos="100000">
                    <a:srgbClr val="9B89C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6804"/>
                <a:endParaRPr lang="en-US" sz="2022">
                  <a:solidFill>
                    <a:prstClr val="whit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107" name="Freeform 71">
                <a:extLst>
                  <a:ext uri="{FF2B5EF4-FFF2-40B4-BE49-F238E27FC236}">
                    <a16:creationId xmlns="" xmlns:a16="http://schemas.microsoft.com/office/drawing/2014/main" id="{B6966074-F5AD-4FD4-B424-5D15ABDC28A8}"/>
                  </a:ext>
                </a:extLst>
              </p:cNvPr>
              <p:cNvSpPr/>
              <p:nvPr/>
            </p:nvSpPr>
            <p:spPr>
              <a:xfrm flipV="1">
                <a:off x="2861078" y="3166736"/>
                <a:ext cx="156913" cy="155707"/>
              </a:xfrm>
              <a:custGeom>
                <a:avLst/>
                <a:gdLst>
                  <a:gd name="connsiteX0" fmla="*/ 0 w 227006"/>
                  <a:gd name="connsiteY0" fmla="*/ 195768 h 195768"/>
                  <a:gd name="connsiteX1" fmla="*/ 227006 w 227006"/>
                  <a:gd name="connsiteY1" fmla="*/ 195768 h 195768"/>
                  <a:gd name="connsiteX2" fmla="*/ 113503 w 227006"/>
                  <a:gd name="connsiteY2" fmla="*/ 0 h 195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7006" h="195768">
                    <a:moveTo>
                      <a:pt x="0" y="195768"/>
                    </a:moveTo>
                    <a:lnTo>
                      <a:pt x="227006" y="195768"/>
                    </a:lnTo>
                    <a:lnTo>
                      <a:pt x="113503" y="0"/>
                    </a:lnTo>
                    <a:close/>
                  </a:path>
                </a:pathLst>
              </a:custGeom>
              <a:gradFill flip="none" rotWithShape="1">
                <a:gsLst>
                  <a:gs pos="77000">
                    <a:schemeClr val="tx1"/>
                  </a:gs>
                  <a:gs pos="49000">
                    <a:schemeClr val="tx1">
                      <a:lumMod val="75000"/>
                      <a:lumOff val="25000"/>
                    </a:schemeClr>
                  </a:gs>
                  <a:gs pos="18000">
                    <a:schemeClr val="tx1">
                      <a:lumMod val="95000"/>
                      <a:lumOff val="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6804"/>
                <a:endParaRPr lang="en-US" sz="2022">
                  <a:solidFill>
                    <a:prstClr val="whit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="" xmlns:a16="http://schemas.microsoft.com/office/drawing/2014/main" id="{92B7DA3A-D7BA-402E-B2D3-47AAC0E87A48}"/>
                </a:ext>
              </a:extLst>
            </p:cNvPr>
            <p:cNvGrpSpPr/>
            <p:nvPr/>
          </p:nvGrpSpPr>
          <p:grpSpPr>
            <a:xfrm flipH="1">
              <a:off x="7654600" y="2180364"/>
              <a:ext cx="609948" cy="2442293"/>
              <a:chOff x="3835539" y="-680458"/>
              <a:chExt cx="499930" cy="6163946"/>
            </a:xfrm>
          </p:grpSpPr>
          <p:grpSp>
            <p:nvGrpSpPr>
              <p:cNvPr id="97" name="Group 96">
                <a:extLst>
                  <a:ext uri="{FF2B5EF4-FFF2-40B4-BE49-F238E27FC236}">
                    <a16:creationId xmlns="" xmlns:a16="http://schemas.microsoft.com/office/drawing/2014/main" id="{3E643C45-D59A-4814-825C-2104CC90E23D}"/>
                  </a:ext>
                </a:extLst>
              </p:cNvPr>
              <p:cNvGrpSpPr/>
              <p:nvPr/>
            </p:nvGrpSpPr>
            <p:grpSpPr>
              <a:xfrm>
                <a:off x="3835539" y="4084854"/>
                <a:ext cx="499930" cy="1398634"/>
                <a:chOff x="2689204" y="1450752"/>
                <a:chExt cx="499930" cy="1398634"/>
              </a:xfrm>
            </p:grpSpPr>
            <p:sp>
              <p:nvSpPr>
                <p:cNvPr id="102" name="Freeform 68">
                  <a:extLst>
                    <a:ext uri="{FF2B5EF4-FFF2-40B4-BE49-F238E27FC236}">
                      <a16:creationId xmlns="" xmlns:a16="http://schemas.microsoft.com/office/drawing/2014/main" id="{0D01ABDE-42AD-440C-B3F6-6045F9445B8F}"/>
                    </a:ext>
                  </a:extLst>
                </p:cNvPr>
                <p:cNvSpPr/>
                <p:nvPr/>
              </p:nvSpPr>
              <p:spPr>
                <a:xfrm>
                  <a:off x="2821221" y="1450752"/>
                  <a:ext cx="241840" cy="1364199"/>
                </a:xfrm>
                <a:custGeom>
                  <a:avLst/>
                  <a:gdLst>
                    <a:gd name="connsiteX0" fmla="*/ 0 w 451189"/>
                    <a:gd name="connsiteY0" fmla="*/ 0 h 2225348"/>
                    <a:gd name="connsiteX1" fmla="*/ 451189 w 451189"/>
                    <a:gd name="connsiteY1" fmla="*/ 0 h 2225348"/>
                    <a:gd name="connsiteX2" fmla="*/ 451189 w 451189"/>
                    <a:gd name="connsiteY2" fmla="*/ 2038397 h 2225348"/>
                    <a:gd name="connsiteX3" fmla="*/ 447870 w 451189"/>
                    <a:gd name="connsiteY3" fmla="*/ 2035549 h 2225348"/>
                    <a:gd name="connsiteX4" fmla="*/ 226652 w 451189"/>
                    <a:gd name="connsiteY4" fmla="*/ 2225348 h 2225348"/>
                    <a:gd name="connsiteX5" fmla="*/ 206467 w 451189"/>
                    <a:gd name="connsiteY5" fmla="*/ 2225348 h 2225348"/>
                    <a:gd name="connsiteX6" fmla="*/ 0 w 451189"/>
                    <a:gd name="connsiteY6" fmla="*/ 2048205 h 2225348"/>
                    <a:gd name="connsiteX7" fmla="*/ 0 w 451189"/>
                    <a:gd name="connsiteY7" fmla="*/ 0 h 2225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51189" h="2225348">
                      <a:moveTo>
                        <a:pt x="0" y="0"/>
                      </a:moveTo>
                      <a:lnTo>
                        <a:pt x="451189" y="0"/>
                      </a:lnTo>
                      <a:lnTo>
                        <a:pt x="451189" y="2038397"/>
                      </a:lnTo>
                      <a:lnTo>
                        <a:pt x="447870" y="2035549"/>
                      </a:lnTo>
                      <a:lnTo>
                        <a:pt x="226652" y="2225348"/>
                      </a:lnTo>
                      <a:lnTo>
                        <a:pt x="206467" y="2225348"/>
                      </a:lnTo>
                      <a:lnTo>
                        <a:pt x="0" y="20482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26804"/>
                  <a:endParaRPr lang="en-US" sz="2022">
                    <a:solidFill>
                      <a:prstClr val="white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endParaRPr>
                </a:p>
              </p:txBody>
            </p:sp>
            <p:sp>
              <p:nvSpPr>
                <p:cNvPr id="103" name="Freeform 69">
                  <a:extLst>
                    <a:ext uri="{FF2B5EF4-FFF2-40B4-BE49-F238E27FC236}">
                      <a16:creationId xmlns="" xmlns:a16="http://schemas.microsoft.com/office/drawing/2014/main" id="{38BC973B-DFD2-4302-A0CA-ECD1B52714EB}"/>
                    </a:ext>
                  </a:extLst>
                </p:cNvPr>
                <p:cNvSpPr/>
                <p:nvPr/>
              </p:nvSpPr>
              <p:spPr>
                <a:xfrm>
                  <a:off x="2689204" y="1450752"/>
                  <a:ext cx="132017" cy="1398634"/>
                </a:xfrm>
                <a:custGeom>
                  <a:avLst/>
                  <a:gdLst>
                    <a:gd name="connsiteX0" fmla="*/ 0 w 244673"/>
                    <a:gd name="connsiteY0" fmla="*/ 0 h 2118481"/>
                    <a:gd name="connsiteX1" fmla="*/ 244673 w 244673"/>
                    <a:gd name="connsiteY1" fmla="*/ 0 h 2118481"/>
                    <a:gd name="connsiteX2" fmla="*/ 244673 w 244673"/>
                    <a:gd name="connsiteY2" fmla="*/ 1899082 h 2118481"/>
                    <a:gd name="connsiteX3" fmla="*/ 232036 w 244673"/>
                    <a:gd name="connsiteY3" fmla="*/ 1886445 h 2118481"/>
                    <a:gd name="connsiteX4" fmla="*/ 0 w 244673"/>
                    <a:gd name="connsiteY4" fmla="*/ 2118481 h 2118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4673" h="2118481">
                      <a:moveTo>
                        <a:pt x="0" y="0"/>
                      </a:moveTo>
                      <a:lnTo>
                        <a:pt x="244673" y="0"/>
                      </a:lnTo>
                      <a:lnTo>
                        <a:pt x="244673" y="1899082"/>
                      </a:lnTo>
                      <a:lnTo>
                        <a:pt x="232036" y="1886445"/>
                      </a:lnTo>
                      <a:lnTo>
                        <a:pt x="0" y="2118481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26804"/>
                  <a:endParaRPr lang="en-US" sz="2022">
                    <a:solidFill>
                      <a:prstClr val="white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endParaRPr>
                </a:p>
              </p:txBody>
            </p:sp>
            <p:sp>
              <p:nvSpPr>
                <p:cNvPr id="104" name="Freeform 70">
                  <a:extLst>
                    <a:ext uri="{FF2B5EF4-FFF2-40B4-BE49-F238E27FC236}">
                      <a16:creationId xmlns="" xmlns:a16="http://schemas.microsoft.com/office/drawing/2014/main" id="{D38FA34E-14E1-4D4B-92C1-6CAFFF0C46AD}"/>
                    </a:ext>
                  </a:extLst>
                </p:cNvPr>
                <p:cNvSpPr/>
                <p:nvPr/>
              </p:nvSpPr>
              <p:spPr>
                <a:xfrm flipH="1">
                  <a:off x="3059417" y="1450752"/>
                  <a:ext cx="129717" cy="1398634"/>
                </a:xfrm>
                <a:custGeom>
                  <a:avLst/>
                  <a:gdLst>
                    <a:gd name="connsiteX0" fmla="*/ 0 w 244673"/>
                    <a:gd name="connsiteY0" fmla="*/ 0 h 2118481"/>
                    <a:gd name="connsiteX1" fmla="*/ 244673 w 244673"/>
                    <a:gd name="connsiteY1" fmla="*/ 0 h 2118481"/>
                    <a:gd name="connsiteX2" fmla="*/ 244673 w 244673"/>
                    <a:gd name="connsiteY2" fmla="*/ 1899082 h 2118481"/>
                    <a:gd name="connsiteX3" fmla="*/ 232036 w 244673"/>
                    <a:gd name="connsiteY3" fmla="*/ 1886445 h 2118481"/>
                    <a:gd name="connsiteX4" fmla="*/ 0 w 244673"/>
                    <a:gd name="connsiteY4" fmla="*/ 2118481 h 2118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4673" h="2118481">
                      <a:moveTo>
                        <a:pt x="0" y="0"/>
                      </a:moveTo>
                      <a:lnTo>
                        <a:pt x="244673" y="0"/>
                      </a:lnTo>
                      <a:lnTo>
                        <a:pt x="244673" y="1899082"/>
                      </a:lnTo>
                      <a:lnTo>
                        <a:pt x="232036" y="1886445"/>
                      </a:lnTo>
                      <a:lnTo>
                        <a:pt x="0" y="2118481"/>
                      </a:lnTo>
                      <a:close/>
                    </a:path>
                  </a:pathLst>
                </a:custGeom>
                <a:solidFill>
                  <a:srgbClr val="70E5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26804"/>
                  <a:endParaRPr lang="en-US" sz="2022">
                    <a:solidFill>
                      <a:prstClr val="white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endParaRPr>
                </a:p>
              </p:txBody>
            </p:sp>
          </p:grpSp>
          <p:grpSp>
            <p:nvGrpSpPr>
              <p:cNvPr id="98" name="Group 97">
                <a:extLst>
                  <a:ext uri="{FF2B5EF4-FFF2-40B4-BE49-F238E27FC236}">
                    <a16:creationId xmlns="" xmlns:a16="http://schemas.microsoft.com/office/drawing/2014/main" id="{BA00EEC2-DCED-4580-B8C3-813A2E675CAC}"/>
                  </a:ext>
                </a:extLst>
              </p:cNvPr>
              <p:cNvGrpSpPr/>
              <p:nvPr/>
            </p:nvGrpSpPr>
            <p:grpSpPr>
              <a:xfrm>
                <a:off x="3836436" y="-680458"/>
                <a:ext cx="498638" cy="5503876"/>
                <a:chOff x="2687893" y="1220531"/>
                <a:chExt cx="498638" cy="1628854"/>
              </a:xfrm>
            </p:grpSpPr>
            <p:sp>
              <p:nvSpPr>
                <p:cNvPr id="99" name="Freeform 68">
                  <a:extLst>
                    <a:ext uri="{FF2B5EF4-FFF2-40B4-BE49-F238E27FC236}">
                      <a16:creationId xmlns="" xmlns:a16="http://schemas.microsoft.com/office/drawing/2014/main" id="{AEA630C1-1D9C-4710-AC5C-D4A3552E2C06}"/>
                    </a:ext>
                  </a:extLst>
                </p:cNvPr>
                <p:cNvSpPr/>
                <p:nvPr/>
              </p:nvSpPr>
              <p:spPr>
                <a:xfrm>
                  <a:off x="2817610" y="1226200"/>
                  <a:ext cx="239204" cy="1588751"/>
                </a:xfrm>
                <a:custGeom>
                  <a:avLst/>
                  <a:gdLst>
                    <a:gd name="connsiteX0" fmla="*/ 0 w 451189"/>
                    <a:gd name="connsiteY0" fmla="*/ 0 h 2225348"/>
                    <a:gd name="connsiteX1" fmla="*/ 451189 w 451189"/>
                    <a:gd name="connsiteY1" fmla="*/ 0 h 2225348"/>
                    <a:gd name="connsiteX2" fmla="*/ 451189 w 451189"/>
                    <a:gd name="connsiteY2" fmla="*/ 2038397 h 2225348"/>
                    <a:gd name="connsiteX3" fmla="*/ 447870 w 451189"/>
                    <a:gd name="connsiteY3" fmla="*/ 2035549 h 2225348"/>
                    <a:gd name="connsiteX4" fmla="*/ 226652 w 451189"/>
                    <a:gd name="connsiteY4" fmla="*/ 2225348 h 2225348"/>
                    <a:gd name="connsiteX5" fmla="*/ 206467 w 451189"/>
                    <a:gd name="connsiteY5" fmla="*/ 2225348 h 2225348"/>
                    <a:gd name="connsiteX6" fmla="*/ 0 w 451189"/>
                    <a:gd name="connsiteY6" fmla="*/ 2048205 h 2225348"/>
                    <a:gd name="connsiteX7" fmla="*/ 0 w 451189"/>
                    <a:gd name="connsiteY7" fmla="*/ 0 h 22253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51189" h="2225348">
                      <a:moveTo>
                        <a:pt x="0" y="0"/>
                      </a:moveTo>
                      <a:lnTo>
                        <a:pt x="451189" y="0"/>
                      </a:lnTo>
                      <a:lnTo>
                        <a:pt x="451189" y="2038397"/>
                      </a:lnTo>
                      <a:lnTo>
                        <a:pt x="447870" y="2035549"/>
                      </a:lnTo>
                      <a:lnTo>
                        <a:pt x="226652" y="2225348"/>
                      </a:lnTo>
                      <a:lnTo>
                        <a:pt x="206467" y="2225348"/>
                      </a:lnTo>
                      <a:lnTo>
                        <a:pt x="0" y="20482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26804"/>
                  <a:endParaRPr lang="en-US" sz="2022">
                    <a:solidFill>
                      <a:prstClr val="white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endParaRPr>
                </a:p>
              </p:txBody>
            </p:sp>
            <p:sp>
              <p:nvSpPr>
                <p:cNvPr id="100" name="Freeform 69">
                  <a:extLst>
                    <a:ext uri="{FF2B5EF4-FFF2-40B4-BE49-F238E27FC236}">
                      <a16:creationId xmlns="" xmlns:a16="http://schemas.microsoft.com/office/drawing/2014/main" id="{4BB1EFC0-80E3-4E1F-96C9-664F626F2F03}"/>
                    </a:ext>
                  </a:extLst>
                </p:cNvPr>
                <p:cNvSpPr/>
                <p:nvPr/>
              </p:nvSpPr>
              <p:spPr>
                <a:xfrm>
                  <a:off x="2687893" y="1220531"/>
                  <a:ext cx="129717" cy="1628854"/>
                </a:xfrm>
                <a:custGeom>
                  <a:avLst/>
                  <a:gdLst>
                    <a:gd name="connsiteX0" fmla="*/ 0 w 244673"/>
                    <a:gd name="connsiteY0" fmla="*/ 0 h 2118481"/>
                    <a:gd name="connsiteX1" fmla="*/ 244673 w 244673"/>
                    <a:gd name="connsiteY1" fmla="*/ 0 h 2118481"/>
                    <a:gd name="connsiteX2" fmla="*/ 244673 w 244673"/>
                    <a:gd name="connsiteY2" fmla="*/ 1899082 h 2118481"/>
                    <a:gd name="connsiteX3" fmla="*/ 232036 w 244673"/>
                    <a:gd name="connsiteY3" fmla="*/ 1886445 h 2118481"/>
                    <a:gd name="connsiteX4" fmla="*/ 0 w 244673"/>
                    <a:gd name="connsiteY4" fmla="*/ 2118481 h 2118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4673" h="2118481">
                      <a:moveTo>
                        <a:pt x="0" y="0"/>
                      </a:moveTo>
                      <a:lnTo>
                        <a:pt x="244673" y="0"/>
                      </a:lnTo>
                      <a:lnTo>
                        <a:pt x="244673" y="1899082"/>
                      </a:lnTo>
                      <a:lnTo>
                        <a:pt x="232036" y="1886445"/>
                      </a:lnTo>
                      <a:lnTo>
                        <a:pt x="0" y="2118481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26804"/>
                  <a:endParaRPr lang="en-US" sz="2022">
                    <a:solidFill>
                      <a:prstClr val="white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endParaRPr>
                </a:p>
              </p:txBody>
            </p:sp>
            <p:sp>
              <p:nvSpPr>
                <p:cNvPr id="101" name="Freeform 70">
                  <a:extLst>
                    <a:ext uri="{FF2B5EF4-FFF2-40B4-BE49-F238E27FC236}">
                      <a16:creationId xmlns="" xmlns:a16="http://schemas.microsoft.com/office/drawing/2014/main" id="{14805C58-77E7-43AA-8BB3-1FBD22CF168C}"/>
                    </a:ext>
                  </a:extLst>
                </p:cNvPr>
                <p:cNvSpPr/>
                <p:nvPr/>
              </p:nvSpPr>
              <p:spPr>
                <a:xfrm flipH="1">
                  <a:off x="3056814" y="1220531"/>
                  <a:ext cx="129717" cy="1628854"/>
                </a:xfrm>
                <a:custGeom>
                  <a:avLst/>
                  <a:gdLst>
                    <a:gd name="connsiteX0" fmla="*/ 0 w 244673"/>
                    <a:gd name="connsiteY0" fmla="*/ 0 h 2118481"/>
                    <a:gd name="connsiteX1" fmla="*/ 244673 w 244673"/>
                    <a:gd name="connsiteY1" fmla="*/ 0 h 2118481"/>
                    <a:gd name="connsiteX2" fmla="*/ 244673 w 244673"/>
                    <a:gd name="connsiteY2" fmla="*/ 1899082 h 2118481"/>
                    <a:gd name="connsiteX3" fmla="*/ 232036 w 244673"/>
                    <a:gd name="connsiteY3" fmla="*/ 1886445 h 2118481"/>
                    <a:gd name="connsiteX4" fmla="*/ 0 w 244673"/>
                    <a:gd name="connsiteY4" fmla="*/ 2118481 h 2118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4673" h="2118481">
                      <a:moveTo>
                        <a:pt x="0" y="0"/>
                      </a:moveTo>
                      <a:lnTo>
                        <a:pt x="244673" y="0"/>
                      </a:lnTo>
                      <a:lnTo>
                        <a:pt x="244673" y="1899082"/>
                      </a:lnTo>
                      <a:lnTo>
                        <a:pt x="232036" y="1886445"/>
                      </a:lnTo>
                      <a:lnTo>
                        <a:pt x="0" y="2118481"/>
                      </a:lnTo>
                      <a:close/>
                    </a:path>
                  </a:pathLst>
                </a:custGeom>
                <a:solidFill>
                  <a:srgbClr val="70E5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26804"/>
                  <a:endParaRPr lang="en-US" sz="2022">
                    <a:solidFill>
                      <a:prstClr val="white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endParaRPr>
                </a:p>
              </p:txBody>
            </p:sp>
          </p:grpSp>
        </p:grpSp>
        <p:grpSp>
          <p:nvGrpSpPr>
            <p:cNvPr id="82" name="Group 81">
              <a:extLst>
                <a:ext uri="{FF2B5EF4-FFF2-40B4-BE49-F238E27FC236}">
                  <a16:creationId xmlns="" xmlns:a16="http://schemas.microsoft.com/office/drawing/2014/main" id="{9F1EEF51-679F-44B5-99BB-4CCA212A2DA7}"/>
                </a:ext>
              </a:extLst>
            </p:cNvPr>
            <p:cNvGrpSpPr/>
            <p:nvPr/>
          </p:nvGrpSpPr>
          <p:grpSpPr>
            <a:xfrm>
              <a:off x="7637507" y="1421845"/>
              <a:ext cx="651281" cy="791039"/>
              <a:chOff x="8919405" y="2777485"/>
              <a:chExt cx="651281" cy="791039"/>
            </a:xfrm>
          </p:grpSpPr>
          <p:sp>
            <p:nvSpPr>
              <p:cNvPr id="83" name="Rectangle: Rounded Corners 18">
                <a:extLst>
                  <a:ext uri="{FF2B5EF4-FFF2-40B4-BE49-F238E27FC236}">
                    <a16:creationId xmlns="" xmlns:a16="http://schemas.microsoft.com/office/drawing/2014/main" id="{C69CC85C-809B-46BB-88BF-B8D768B564EF}"/>
                  </a:ext>
                </a:extLst>
              </p:cNvPr>
              <p:cNvSpPr/>
              <p:nvPr/>
            </p:nvSpPr>
            <p:spPr>
              <a:xfrm>
                <a:off x="8963554" y="2777485"/>
                <a:ext cx="560792" cy="356900"/>
              </a:xfrm>
              <a:prstGeom prst="roundRect">
                <a:avLst/>
              </a:prstGeom>
              <a:gradFill flip="none" rotWithShape="1">
                <a:gsLst>
                  <a:gs pos="71000">
                    <a:schemeClr val="bg1">
                      <a:lumMod val="95000"/>
                    </a:schemeClr>
                  </a:gs>
                  <a:gs pos="100000">
                    <a:srgbClr val="E46184"/>
                  </a:gs>
                  <a:gs pos="46000">
                    <a:srgbClr val="E66889"/>
                  </a:gs>
                  <a:gs pos="0">
                    <a:srgbClr val="DF4D73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6804"/>
                <a:endParaRPr lang="en-US" sz="2022">
                  <a:solidFill>
                    <a:prstClr val="whit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="" xmlns:a16="http://schemas.microsoft.com/office/drawing/2014/main" id="{6BB21391-AFC0-4120-B41C-9F2B0F679E54}"/>
                  </a:ext>
                </a:extLst>
              </p:cNvPr>
              <p:cNvSpPr/>
              <p:nvPr/>
            </p:nvSpPr>
            <p:spPr>
              <a:xfrm>
                <a:off x="8937467" y="3083501"/>
                <a:ext cx="608372" cy="485023"/>
              </a:xfrm>
              <a:prstGeom prst="rect">
                <a:avLst/>
              </a:prstGeom>
              <a:gradFill flip="none" rotWithShape="1">
                <a:gsLst>
                  <a:gs pos="71000">
                    <a:schemeClr val="bg1">
                      <a:lumMod val="95000"/>
                    </a:schemeClr>
                  </a:gs>
                  <a:gs pos="55000">
                    <a:schemeClr val="bg2">
                      <a:lumMod val="50000"/>
                    </a:schemeClr>
                  </a:gs>
                  <a:gs pos="0">
                    <a:schemeClr val="tx1">
                      <a:lumMod val="50000"/>
                      <a:lumOff val="50000"/>
                    </a:schemeClr>
                  </a:gs>
                  <a:gs pos="31000">
                    <a:schemeClr val="bg1">
                      <a:lumMod val="95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lin ang="10800000" scaled="1"/>
                <a:tileRect/>
              </a:gradFill>
              <a:ln w="63500" cmpd="dbl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6804"/>
                <a:endParaRPr lang="en-US" sz="2022">
                  <a:solidFill>
                    <a:prstClr val="whit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="" xmlns:a16="http://schemas.microsoft.com/office/drawing/2014/main" id="{B7A9D89B-8C18-42A5-B5F5-0AC2455AE7E5}"/>
                  </a:ext>
                </a:extLst>
              </p:cNvPr>
              <p:cNvSpPr/>
              <p:nvPr/>
            </p:nvSpPr>
            <p:spPr>
              <a:xfrm flipV="1">
                <a:off x="8922721" y="3105769"/>
                <a:ext cx="641612" cy="28788"/>
              </a:xfrm>
              <a:prstGeom prst="rect">
                <a:avLst/>
              </a:prstGeom>
              <a:gradFill>
                <a:gsLst>
                  <a:gs pos="55000">
                    <a:schemeClr val="tx1">
                      <a:lumMod val="85000"/>
                      <a:lumOff val="15000"/>
                    </a:schemeClr>
                  </a:gs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lin ang="10800000" scaled="1"/>
              </a:gradFill>
              <a:ln w="63500" cmpd="dbl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6804"/>
                <a:endParaRPr lang="en-US" sz="2022">
                  <a:solidFill>
                    <a:prstClr val="whit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grpSp>
            <p:nvGrpSpPr>
              <p:cNvPr id="86" name="Group 85">
                <a:extLst>
                  <a:ext uri="{FF2B5EF4-FFF2-40B4-BE49-F238E27FC236}">
                    <a16:creationId xmlns="" xmlns:a16="http://schemas.microsoft.com/office/drawing/2014/main" id="{4E1FBE4E-C804-4376-83E5-8458B48F0535}"/>
                  </a:ext>
                </a:extLst>
              </p:cNvPr>
              <p:cNvGrpSpPr/>
              <p:nvPr/>
            </p:nvGrpSpPr>
            <p:grpSpPr>
              <a:xfrm>
                <a:off x="8983046" y="3267120"/>
                <a:ext cx="522530" cy="86824"/>
                <a:chOff x="9025949" y="3107668"/>
                <a:chExt cx="444569" cy="85723"/>
              </a:xfrm>
            </p:grpSpPr>
            <p:sp>
              <p:nvSpPr>
                <p:cNvPr id="92" name="Oval 91">
                  <a:extLst>
                    <a:ext uri="{FF2B5EF4-FFF2-40B4-BE49-F238E27FC236}">
                      <a16:creationId xmlns="" xmlns:a16="http://schemas.microsoft.com/office/drawing/2014/main" id="{B354AB79-8E54-438E-A3EB-18EC34AB047E}"/>
                    </a:ext>
                  </a:extLst>
                </p:cNvPr>
                <p:cNvSpPr/>
                <p:nvPr/>
              </p:nvSpPr>
              <p:spPr>
                <a:xfrm>
                  <a:off x="9219536" y="3123987"/>
                  <a:ext cx="46618" cy="69404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26804"/>
                  <a:endParaRPr lang="en-US" sz="2022">
                    <a:solidFill>
                      <a:prstClr val="white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endParaRPr>
                </a:p>
              </p:txBody>
            </p:sp>
            <p:sp>
              <p:nvSpPr>
                <p:cNvPr id="93" name="Oval 92">
                  <a:extLst>
                    <a:ext uri="{FF2B5EF4-FFF2-40B4-BE49-F238E27FC236}">
                      <a16:creationId xmlns="" xmlns:a16="http://schemas.microsoft.com/office/drawing/2014/main" id="{FDBC4D8E-2D33-4719-BF1A-3CCE7C034D01}"/>
                    </a:ext>
                  </a:extLst>
                </p:cNvPr>
                <p:cNvSpPr/>
                <p:nvPr/>
              </p:nvSpPr>
              <p:spPr>
                <a:xfrm>
                  <a:off x="9326856" y="3117555"/>
                  <a:ext cx="43813" cy="65228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26804"/>
                  <a:endParaRPr lang="en-US" sz="2022">
                    <a:solidFill>
                      <a:prstClr val="white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endParaRPr>
                </a:p>
              </p:txBody>
            </p:sp>
            <p:sp>
              <p:nvSpPr>
                <p:cNvPr id="94" name="Oval 93">
                  <a:extLst>
                    <a:ext uri="{FF2B5EF4-FFF2-40B4-BE49-F238E27FC236}">
                      <a16:creationId xmlns="" xmlns:a16="http://schemas.microsoft.com/office/drawing/2014/main" id="{8008471C-3017-44BE-8A71-DC8B0C73B872}"/>
                    </a:ext>
                  </a:extLst>
                </p:cNvPr>
                <p:cNvSpPr/>
                <p:nvPr/>
              </p:nvSpPr>
              <p:spPr>
                <a:xfrm>
                  <a:off x="9431371" y="3107668"/>
                  <a:ext cx="39147" cy="58282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26804"/>
                  <a:endParaRPr lang="en-US" sz="2022">
                    <a:solidFill>
                      <a:prstClr val="white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endParaRPr>
                </a:p>
              </p:txBody>
            </p:sp>
            <p:sp>
              <p:nvSpPr>
                <p:cNvPr id="95" name="Oval 94">
                  <a:extLst>
                    <a:ext uri="{FF2B5EF4-FFF2-40B4-BE49-F238E27FC236}">
                      <a16:creationId xmlns="" xmlns:a16="http://schemas.microsoft.com/office/drawing/2014/main" id="{734ADB15-10CD-4B51-8FE9-9474A73235FC}"/>
                    </a:ext>
                  </a:extLst>
                </p:cNvPr>
                <p:cNvSpPr/>
                <p:nvPr/>
              </p:nvSpPr>
              <p:spPr>
                <a:xfrm rot="5400000">
                  <a:off x="9104314" y="3136300"/>
                  <a:ext cx="65228" cy="43813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26804"/>
                  <a:endParaRPr lang="en-US" sz="2022">
                    <a:solidFill>
                      <a:prstClr val="white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endParaRPr>
                </a:p>
              </p:txBody>
            </p:sp>
            <p:sp>
              <p:nvSpPr>
                <p:cNvPr id="96" name="Oval 95">
                  <a:extLst>
                    <a:ext uri="{FF2B5EF4-FFF2-40B4-BE49-F238E27FC236}">
                      <a16:creationId xmlns="" xmlns:a16="http://schemas.microsoft.com/office/drawing/2014/main" id="{0951DB80-888A-4B3E-8C3D-428A391ACCE5}"/>
                    </a:ext>
                  </a:extLst>
                </p:cNvPr>
                <p:cNvSpPr/>
                <p:nvPr/>
              </p:nvSpPr>
              <p:spPr>
                <a:xfrm rot="5400000">
                  <a:off x="9016382" y="3128111"/>
                  <a:ext cx="58282" cy="39147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relaxedInset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26804"/>
                  <a:endParaRPr lang="en-US" sz="2022">
                    <a:solidFill>
                      <a:prstClr val="white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endParaRPr>
                </a:p>
              </p:txBody>
            </p:sp>
          </p:grpSp>
          <p:sp>
            <p:nvSpPr>
              <p:cNvPr id="87" name="Rectangle 86">
                <a:extLst>
                  <a:ext uri="{FF2B5EF4-FFF2-40B4-BE49-F238E27FC236}">
                    <a16:creationId xmlns="" xmlns:a16="http://schemas.microsoft.com/office/drawing/2014/main" id="{8294F3E6-DDA5-4655-B3BD-34FB40B9C98C}"/>
                  </a:ext>
                </a:extLst>
              </p:cNvPr>
              <p:cNvSpPr/>
              <p:nvPr/>
            </p:nvSpPr>
            <p:spPr>
              <a:xfrm flipV="1">
                <a:off x="8929074" y="3210455"/>
                <a:ext cx="641612" cy="28788"/>
              </a:xfrm>
              <a:prstGeom prst="rect">
                <a:avLst/>
              </a:prstGeom>
              <a:gradFill>
                <a:gsLst>
                  <a:gs pos="55000">
                    <a:schemeClr val="tx1">
                      <a:lumMod val="85000"/>
                      <a:lumOff val="15000"/>
                    </a:schemeClr>
                  </a:gs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lin ang="10800000" scaled="1"/>
              </a:gradFill>
              <a:ln w="63500" cmpd="dbl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6804"/>
                <a:endParaRPr lang="en-US" sz="2022">
                  <a:solidFill>
                    <a:prstClr val="whit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="" xmlns:a16="http://schemas.microsoft.com/office/drawing/2014/main" id="{873D2A0E-FD9D-4445-9E99-69F7B3E6D972}"/>
                  </a:ext>
                </a:extLst>
              </p:cNvPr>
              <p:cNvSpPr/>
              <p:nvPr/>
            </p:nvSpPr>
            <p:spPr>
              <a:xfrm flipV="1">
                <a:off x="8922720" y="3154762"/>
                <a:ext cx="641612" cy="28788"/>
              </a:xfrm>
              <a:prstGeom prst="rect">
                <a:avLst/>
              </a:prstGeom>
              <a:gradFill>
                <a:gsLst>
                  <a:gs pos="55000">
                    <a:schemeClr val="tx1">
                      <a:lumMod val="85000"/>
                      <a:lumOff val="15000"/>
                    </a:schemeClr>
                  </a:gs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lin ang="10800000" scaled="1"/>
              </a:gradFill>
              <a:ln w="63500" cmpd="dbl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6804"/>
                <a:endParaRPr lang="en-US" sz="2022">
                  <a:solidFill>
                    <a:prstClr val="whit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="" xmlns:a16="http://schemas.microsoft.com/office/drawing/2014/main" id="{45F93D62-6B9F-4439-8E27-8DBD79F326E7}"/>
                  </a:ext>
                </a:extLst>
              </p:cNvPr>
              <p:cNvSpPr/>
              <p:nvPr/>
            </p:nvSpPr>
            <p:spPr>
              <a:xfrm flipV="1">
                <a:off x="8923423" y="3385325"/>
                <a:ext cx="641612" cy="28788"/>
              </a:xfrm>
              <a:prstGeom prst="rect">
                <a:avLst/>
              </a:prstGeom>
              <a:gradFill>
                <a:gsLst>
                  <a:gs pos="55000">
                    <a:schemeClr val="tx1">
                      <a:lumMod val="85000"/>
                      <a:lumOff val="15000"/>
                    </a:schemeClr>
                  </a:gs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lin ang="10800000" scaled="1"/>
              </a:gradFill>
              <a:ln w="63500" cmpd="dbl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6804"/>
                <a:endParaRPr lang="en-US" sz="2022">
                  <a:solidFill>
                    <a:prstClr val="whit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="" xmlns:a16="http://schemas.microsoft.com/office/drawing/2014/main" id="{71A1C26E-5478-4D74-8B35-6C88959FE9DD}"/>
                  </a:ext>
                </a:extLst>
              </p:cNvPr>
              <p:cNvSpPr/>
              <p:nvPr/>
            </p:nvSpPr>
            <p:spPr>
              <a:xfrm flipV="1">
                <a:off x="8919405" y="3490543"/>
                <a:ext cx="641612" cy="28788"/>
              </a:xfrm>
              <a:prstGeom prst="rect">
                <a:avLst/>
              </a:prstGeom>
              <a:gradFill>
                <a:gsLst>
                  <a:gs pos="55000">
                    <a:schemeClr val="tx1">
                      <a:lumMod val="85000"/>
                      <a:lumOff val="15000"/>
                    </a:schemeClr>
                  </a:gs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lin ang="10800000" scaled="1"/>
              </a:gradFill>
              <a:ln w="63500" cmpd="dbl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6804"/>
                <a:endParaRPr lang="en-US" sz="2022">
                  <a:solidFill>
                    <a:prstClr val="whit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="" xmlns:a16="http://schemas.microsoft.com/office/drawing/2014/main" id="{8B9AABD6-DE89-43E9-8435-53D70233110A}"/>
                  </a:ext>
                </a:extLst>
              </p:cNvPr>
              <p:cNvSpPr/>
              <p:nvPr/>
            </p:nvSpPr>
            <p:spPr>
              <a:xfrm flipV="1">
                <a:off x="8919405" y="3438149"/>
                <a:ext cx="641612" cy="28788"/>
              </a:xfrm>
              <a:prstGeom prst="rect">
                <a:avLst/>
              </a:prstGeom>
              <a:gradFill>
                <a:gsLst>
                  <a:gs pos="55000">
                    <a:schemeClr val="tx1">
                      <a:lumMod val="85000"/>
                      <a:lumOff val="15000"/>
                    </a:schemeClr>
                  </a:gs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lin ang="10800000" scaled="1"/>
              </a:gradFill>
              <a:ln w="63500" cmpd="dbl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26804"/>
                <a:endParaRPr lang="en-US" sz="2022">
                  <a:solidFill>
                    <a:prstClr val="white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</p:grpSp>
      </p:grpSp>
      <p:sp>
        <p:nvSpPr>
          <p:cNvPr id="108" name="Oval 107">
            <a:extLst>
              <a:ext uri="{FF2B5EF4-FFF2-40B4-BE49-F238E27FC236}">
                <a16:creationId xmlns="" xmlns:a16="http://schemas.microsoft.com/office/drawing/2014/main" id="{B1A48C17-9FA0-40EC-951D-54171F9D9BF3}"/>
              </a:ext>
            </a:extLst>
          </p:cNvPr>
          <p:cNvSpPr/>
          <p:nvPr/>
        </p:nvSpPr>
        <p:spPr>
          <a:xfrm>
            <a:off x="6113741" y="1873117"/>
            <a:ext cx="864348" cy="638234"/>
          </a:xfrm>
          <a:prstGeom prst="ellipse">
            <a:avLst/>
          </a:prstGeom>
          <a:solidFill>
            <a:srgbClr val="DFDFDF"/>
          </a:solidFill>
          <a:ln w="28575">
            <a:solidFill>
              <a:srgbClr val="EC146B"/>
            </a:solidFill>
          </a:ln>
          <a:effectLst>
            <a:outerShdw blurRad="469900" sx="110000" sy="110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/>
            <a:r>
              <a:rPr lang="en-US" sz="4320" b="1">
                <a:solidFill>
                  <a:srgbClr val="EC146B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="" xmlns:a16="http://schemas.microsoft.com/office/drawing/2014/main" id="{56C12808-8082-4B5A-85F4-25FE05F8A9C7}"/>
              </a:ext>
            </a:extLst>
          </p:cNvPr>
          <p:cNvSpPr/>
          <p:nvPr/>
        </p:nvSpPr>
        <p:spPr>
          <a:xfrm>
            <a:off x="8124428" y="1932533"/>
            <a:ext cx="864348" cy="638234"/>
          </a:xfrm>
          <a:prstGeom prst="ellipse">
            <a:avLst/>
          </a:prstGeom>
          <a:solidFill>
            <a:srgbClr val="DFDFDF"/>
          </a:solidFill>
          <a:ln w="28575">
            <a:solidFill>
              <a:srgbClr val="FFC000"/>
            </a:solidFill>
          </a:ln>
          <a:effectLst>
            <a:outerShdw blurRad="469900" sx="110000" sy="110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/>
            <a:r>
              <a:rPr lang="en-US" sz="4320" b="1">
                <a:solidFill>
                  <a:srgbClr val="FFC000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110" name="Oval 109">
            <a:extLst>
              <a:ext uri="{FF2B5EF4-FFF2-40B4-BE49-F238E27FC236}">
                <a16:creationId xmlns="" xmlns:a16="http://schemas.microsoft.com/office/drawing/2014/main" id="{0D0F39B3-EB80-4C57-B411-72195884237A}"/>
              </a:ext>
            </a:extLst>
          </p:cNvPr>
          <p:cNvSpPr/>
          <p:nvPr/>
        </p:nvSpPr>
        <p:spPr>
          <a:xfrm>
            <a:off x="5881651" y="3454214"/>
            <a:ext cx="864348" cy="638234"/>
          </a:xfrm>
          <a:prstGeom prst="ellipse">
            <a:avLst/>
          </a:prstGeom>
          <a:solidFill>
            <a:srgbClr val="DFDFDF"/>
          </a:solidFill>
          <a:ln w="28575">
            <a:solidFill>
              <a:srgbClr val="11714B"/>
            </a:solidFill>
          </a:ln>
          <a:effectLst>
            <a:outerShdw blurRad="469900" sx="110000" sy="110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/>
            <a:r>
              <a:rPr lang="en-US" sz="4320" b="1">
                <a:solidFill>
                  <a:srgbClr val="11714B"/>
                </a:solidFill>
                <a:latin typeface="Calibri" panose="020F0502020204030204"/>
              </a:rPr>
              <a:t>D</a:t>
            </a:r>
          </a:p>
        </p:txBody>
      </p:sp>
      <p:sp>
        <p:nvSpPr>
          <p:cNvPr id="111" name="Oval 110">
            <a:extLst>
              <a:ext uri="{FF2B5EF4-FFF2-40B4-BE49-F238E27FC236}">
                <a16:creationId xmlns="" xmlns:a16="http://schemas.microsoft.com/office/drawing/2014/main" id="{26DDF028-3376-4AAC-BA06-EF0657D4D5C6}"/>
              </a:ext>
            </a:extLst>
          </p:cNvPr>
          <p:cNvSpPr/>
          <p:nvPr/>
        </p:nvSpPr>
        <p:spPr>
          <a:xfrm>
            <a:off x="8144561" y="3609209"/>
            <a:ext cx="864348" cy="638234"/>
          </a:xfrm>
          <a:prstGeom prst="ellipse">
            <a:avLst/>
          </a:prstGeom>
          <a:solidFill>
            <a:srgbClr val="DFDFDF"/>
          </a:solidFill>
          <a:ln w="28575">
            <a:solidFill>
              <a:schemeClr val="bg1">
                <a:lumMod val="50000"/>
              </a:schemeClr>
            </a:solidFill>
          </a:ln>
          <a:effectLst>
            <a:outerShdw blurRad="469900" sx="110000" sy="110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97280"/>
            <a:r>
              <a:rPr lang="en-US" sz="4320" b="1">
                <a:solidFill>
                  <a:prstClr val="white">
                    <a:lumMod val="50000"/>
                  </a:prstClr>
                </a:solidFill>
                <a:latin typeface="Calibri" panose="020F0502020204030204"/>
              </a:rPr>
              <a:t>C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="" xmlns:a16="http://schemas.microsoft.com/office/drawing/2014/main" id="{69370842-C70B-454F-8005-E93180D9311D}"/>
              </a:ext>
            </a:extLst>
          </p:cNvPr>
          <p:cNvSpPr/>
          <p:nvPr/>
        </p:nvSpPr>
        <p:spPr>
          <a:xfrm>
            <a:off x="3791744" y="3284983"/>
            <a:ext cx="2376264" cy="2576177"/>
          </a:xfrm>
          <a:prstGeom prst="rect">
            <a:avLst/>
          </a:prstGeom>
          <a:noFill/>
        </p:spPr>
        <p:txBody>
          <a:bodyPr wrap="square" lIns="82382" tIns="41191" rIns="82382" bIns="41191">
            <a:spAutoFit/>
          </a:bodyPr>
          <a:lstStyle/>
          <a:p>
            <a:r>
              <a:rPr lang="en-IN" b="1" dirty="0">
                <a:solidFill>
                  <a:schemeClr val="bg1"/>
                </a:solidFill>
              </a:rPr>
              <a:t>Most </a:t>
            </a:r>
            <a:r>
              <a:rPr lang="en-IN" b="1" dirty="0" smtClean="0">
                <a:solidFill>
                  <a:schemeClr val="bg1"/>
                </a:solidFill>
              </a:rPr>
              <a:t>importantly,</a:t>
            </a:r>
          </a:p>
          <a:p>
            <a:r>
              <a:rPr lang="en-IN" b="1" dirty="0" smtClean="0">
                <a:solidFill>
                  <a:schemeClr val="bg1"/>
                </a:solidFill>
              </a:rPr>
              <a:t>you </a:t>
            </a:r>
            <a:r>
              <a:rPr lang="en-IN" b="1" dirty="0">
                <a:solidFill>
                  <a:schemeClr val="bg1"/>
                </a:solidFill>
              </a:rPr>
              <a:t>will be </a:t>
            </a:r>
            <a:r>
              <a:rPr lang="en-IN" b="1" dirty="0" smtClean="0">
                <a:solidFill>
                  <a:schemeClr val="bg1"/>
                </a:solidFill>
              </a:rPr>
              <a:t>a</a:t>
            </a:r>
          </a:p>
          <a:p>
            <a:r>
              <a:rPr lang="en-IN" b="1" dirty="0" smtClean="0">
                <a:solidFill>
                  <a:schemeClr val="bg1"/>
                </a:solidFill>
              </a:rPr>
              <a:t>pillar </a:t>
            </a:r>
            <a:r>
              <a:rPr lang="en-IN" b="1" dirty="0">
                <a:solidFill>
                  <a:schemeClr val="bg1"/>
                </a:solidFill>
              </a:rPr>
              <a:t>of </a:t>
            </a:r>
            <a:r>
              <a:rPr lang="en-IN" b="1" dirty="0" smtClean="0">
                <a:solidFill>
                  <a:schemeClr val="bg1"/>
                </a:solidFill>
              </a:rPr>
              <a:t>support</a:t>
            </a:r>
          </a:p>
          <a:p>
            <a:r>
              <a:rPr lang="en-IN" b="1" dirty="0" smtClean="0">
                <a:solidFill>
                  <a:schemeClr val="bg1"/>
                </a:solidFill>
              </a:rPr>
              <a:t>and </a:t>
            </a:r>
            <a:r>
              <a:rPr lang="en-IN" b="1" dirty="0">
                <a:solidFill>
                  <a:schemeClr val="bg1"/>
                </a:solidFill>
              </a:rPr>
              <a:t>an equal partner in promoting the SWAYAM </a:t>
            </a:r>
            <a:r>
              <a:rPr lang="en-IN" b="1" dirty="0" smtClean="0">
                <a:solidFill>
                  <a:schemeClr val="bg1"/>
                </a:solidFill>
              </a:rPr>
              <a:t>initiative</a:t>
            </a:r>
          </a:p>
          <a:p>
            <a:r>
              <a:rPr lang="en-IN" b="1" dirty="0" smtClean="0">
                <a:solidFill>
                  <a:schemeClr val="bg1"/>
                </a:solidFill>
              </a:rPr>
              <a:t>far </a:t>
            </a:r>
            <a:r>
              <a:rPr lang="en-IN" b="1" dirty="0">
                <a:solidFill>
                  <a:schemeClr val="bg1"/>
                </a:solidFill>
              </a:rPr>
              <a:t>and </a:t>
            </a:r>
            <a:r>
              <a:rPr lang="en-IN" b="1" dirty="0" smtClean="0">
                <a:solidFill>
                  <a:schemeClr val="bg1"/>
                </a:solidFill>
              </a:rPr>
              <a:t>wide with your name &amp; picture on UGC-MOOCS website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="" xmlns:a16="http://schemas.microsoft.com/office/drawing/2014/main" id="{C926945A-AD04-4CC2-9B4D-2C91C8FFE5B4}"/>
              </a:ext>
            </a:extLst>
          </p:cNvPr>
          <p:cNvSpPr/>
          <p:nvPr/>
        </p:nvSpPr>
        <p:spPr>
          <a:xfrm>
            <a:off x="8793877" y="4201225"/>
            <a:ext cx="2558707" cy="1006516"/>
          </a:xfrm>
          <a:prstGeom prst="rect">
            <a:avLst/>
          </a:prstGeom>
          <a:noFill/>
        </p:spPr>
        <p:txBody>
          <a:bodyPr wrap="square" lIns="82382" tIns="41191" rIns="82382" bIns="41191">
            <a:spAutoFit/>
          </a:bodyPr>
          <a:lstStyle/>
          <a:p>
            <a:r>
              <a:rPr lang="en-IN" sz="2000" dirty="0">
                <a:solidFill>
                  <a:schemeClr val="bg1"/>
                </a:solidFill>
              </a:rPr>
              <a:t>Connecting Link between UGC SWAYAM and students.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448135" y="450538"/>
            <a:ext cx="263726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dirty="0" smtClean="0"/>
              <a:t>Being a UGC </a:t>
            </a:r>
          </a:p>
          <a:p>
            <a:r>
              <a:rPr lang="en-IN" sz="3600" b="1" dirty="0" smtClean="0"/>
              <a:t>SWAYAM</a:t>
            </a:r>
          </a:p>
          <a:p>
            <a:r>
              <a:rPr lang="en-IN" sz="3600" b="1" dirty="0" smtClean="0"/>
              <a:t>Coordinator</a:t>
            </a:r>
            <a:endParaRPr lang="en-US" sz="3600" b="1" dirty="0"/>
          </a:p>
        </p:txBody>
      </p:sp>
      <p:sp>
        <p:nvSpPr>
          <p:cNvPr id="56" name="Rectangle 55"/>
          <p:cNvSpPr/>
          <p:nvPr/>
        </p:nvSpPr>
        <p:spPr>
          <a:xfrm>
            <a:off x="4583832" y="620688"/>
            <a:ext cx="21602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</a:rPr>
              <a:t>You will be the Single Point of Contact between UGC MOOCs &amp; your University  for SWAYAM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8328248" y="476672"/>
            <a:ext cx="27363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smtClean="0"/>
              <a:t>You will be the brand</a:t>
            </a:r>
          </a:p>
          <a:p>
            <a:r>
              <a:rPr lang="en-IN" b="1" dirty="0" smtClean="0"/>
              <a:t>ambassador of SWAYAM for popularising SWAYAM courses</a:t>
            </a:r>
          </a:p>
          <a:p>
            <a:r>
              <a:rPr lang="en-IN" b="1" dirty="0" smtClean="0"/>
              <a:t>at your University</a:t>
            </a:r>
          </a:p>
        </p:txBody>
      </p:sp>
    </p:spTree>
    <p:extLst>
      <p:ext uri="{BB962C8B-B14F-4D97-AF65-F5344CB8AC3E}">
        <p14:creationId xmlns="" xmlns:p14="http://schemas.microsoft.com/office/powerpoint/2010/main" val="76122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9576" y="2996952"/>
            <a:ext cx="7704856" cy="2641848"/>
          </a:xfrm>
        </p:spPr>
        <p:txBody>
          <a:bodyPr/>
          <a:lstStyle/>
          <a:p>
            <a:endParaRPr lang="en-IN" dirty="0" smtClean="0"/>
          </a:p>
          <a:p>
            <a:endParaRPr lang="en-IN" dirty="0"/>
          </a:p>
        </p:txBody>
      </p:sp>
      <p:sp>
        <p:nvSpPr>
          <p:cNvPr id="4" name="Freeform: Shape 73">
            <a:extLst>
              <a:ext uri="{FF2B5EF4-FFF2-40B4-BE49-F238E27FC236}">
                <a16:creationId xmlns:a16="http://schemas.microsoft.com/office/drawing/2014/main" xmlns="" id="{EA178B26-ADBE-44F0-8736-7DCF175FCC2B}"/>
              </a:ext>
            </a:extLst>
          </p:cNvPr>
          <p:cNvSpPr/>
          <p:nvPr/>
        </p:nvSpPr>
        <p:spPr>
          <a:xfrm rot="2728297">
            <a:off x="7663816" y="3026688"/>
            <a:ext cx="1025078" cy="497478"/>
          </a:xfrm>
          <a:custGeom>
            <a:avLst/>
            <a:gdLst>
              <a:gd name="connsiteX0" fmla="*/ 13577 w 1230094"/>
              <a:gd name="connsiteY0" fmla="*/ 30634 h 542121"/>
              <a:gd name="connsiteX1" fmla="*/ 83525 w 1230094"/>
              <a:gd name="connsiteY1" fmla="*/ 81241 h 542121"/>
              <a:gd name="connsiteX2" fmla="*/ 1219707 w 1230094"/>
              <a:gd name="connsiteY2" fmla="*/ 9662 h 542121"/>
              <a:gd name="connsiteX3" fmla="*/ 1230094 w 1230094"/>
              <a:gd name="connsiteY3" fmla="*/ 0 h 542121"/>
              <a:gd name="connsiteX4" fmla="*/ 1183284 w 1230094"/>
              <a:gd name="connsiteY4" fmla="*/ 88792 h 542121"/>
              <a:gd name="connsiteX5" fmla="*/ 1180261 w 1230094"/>
              <a:gd name="connsiteY5" fmla="*/ 474965 h 542121"/>
              <a:gd name="connsiteX6" fmla="*/ 1191196 w 1230094"/>
              <a:gd name="connsiteY6" fmla="*/ 495796 h 542121"/>
              <a:gd name="connsiteX7" fmla="*/ 1154483 w 1230094"/>
              <a:gd name="connsiteY7" fmla="*/ 468706 h 542121"/>
              <a:gd name="connsiteX8" fmla="*/ 17597 w 1230094"/>
              <a:gd name="connsiteY8" fmla="*/ 525957 h 542121"/>
              <a:gd name="connsiteX9" fmla="*/ 0 w 1230094"/>
              <a:gd name="connsiteY9" fmla="*/ 542121 h 542121"/>
              <a:gd name="connsiteX10" fmla="*/ 38250 w 1230094"/>
              <a:gd name="connsiteY10" fmla="*/ 469565 h 542121"/>
              <a:gd name="connsiteX11" fmla="*/ 41274 w 1230094"/>
              <a:gd name="connsiteY11" fmla="*/ 83392 h 54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0094" h="542121">
                <a:moveTo>
                  <a:pt x="13577" y="30634"/>
                </a:moveTo>
                <a:lnTo>
                  <a:pt x="83525" y="81241"/>
                </a:lnTo>
                <a:cubicBezTo>
                  <a:pt x="433164" y="308373"/>
                  <a:pt x="897111" y="283982"/>
                  <a:pt x="1219707" y="9662"/>
                </a:cubicBezTo>
                <a:lnTo>
                  <a:pt x="1230094" y="0"/>
                </a:lnTo>
                <a:lnTo>
                  <a:pt x="1183284" y="88792"/>
                </a:lnTo>
                <a:cubicBezTo>
                  <a:pt x="1132234" y="213545"/>
                  <a:pt x="1131145" y="352645"/>
                  <a:pt x="1180261" y="474965"/>
                </a:cubicBezTo>
                <a:lnTo>
                  <a:pt x="1191196" y="495796"/>
                </a:lnTo>
                <a:lnTo>
                  <a:pt x="1154483" y="468706"/>
                </a:lnTo>
                <a:cubicBezTo>
                  <a:pt x="807044" y="236783"/>
                  <a:pt x="342863" y="256398"/>
                  <a:pt x="17597" y="525957"/>
                </a:cubicBezTo>
                <a:lnTo>
                  <a:pt x="0" y="542121"/>
                </a:lnTo>
                <a:lnTo>
                  <a:pt x="38250" y="469565"/>
                </a:lnTo>
                <a:cubicBezTo>
                  <a:pt x="89300" y="344811"/>
                  <a:pt x="90389" y="205712"/>
                  <a:pt x="41274" y="83392"/>
                </a:cubicBezTo>
                <a:close/>
              </a:path>
            </a:pathLst>
          </a:custGeom>
          <a:solidFill>
            <a:srgbClr val="42B1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6" name="Freeform: Shape 78">
            <a:extLst>
              <a:ext uri="{FF2B5EF4-FFF2-40B4-BE49-F238E27FC236}">
                <a16:creationId xmlns:a16="http://schemas.microsoft.com/office/drawing/2014/main" xmlns="" id="{9F69415A-69A9-4403-A091-8E8FE0ABB7A0}"/>
              </a:ext>
            </a:extLst>
          </p:cNvPr>
          <p:cNvSpPr/>
          <p:nvPr/>
        </p:nvSpPr>
        <p:spPr>
          <a:xfrm rot="18871703" flipH="1">
            <a:off x="6740570" y="3026502"/>
            <a:ext cx="1025078" cy="497478"/>
          </a:xfrm>
          <a:custGeom>
            <a:avLst/>
            <a:gdLst>
              <a:gd name="connsiteX0" fmla="*/ 13577 w 1230094"/>
              <a:gd name="connsiteY0" fmla="*/ 30634 h 542121"/>
              <a:gd name="connsiteX1" fmla="*/ 83525 w 1230094"/>
              <a:gd name="connsiteY1" fmla="*/ 81241 h 542121"/>
              <a:gd name="connsiteX2" fmla="*/ 1219707 w 1230094"/>
              <a:gd name="connsiteY2" fmla="*/ 9662 h 542121"/>
              <a:gd name="connsiteX3" fmla="*/ 1230094 w 1230094"/>
              <a:gd name="connsiteY3" fmla="*/ 0 h 542121"/>
              <a:gd name="connsiteX4" fmla="*/ 1183284 w 1230094"/>
              <a:gd name="connsiteY4" fmla="*/ 88792 h 542121"/>
              <a:gd name="connsiteX5" fmla="*/ 1180261 w 1230094"/>
              <a:gd name="connsiteY5" fmla="*/ 474965 h 542121"/>
              <a:gd name="connsiteX6" fmla="*/ 1191196 w 1230094"/>
              <a:gd name="connsiteY6" fmla="*/ 495796 h 542121"/>
              <a:gd name="connsiteX7" fmla="*/ 1154483 w 1230094"/>
              <a:gd name="connsiteY7" fmla="*/ 468706 h 542121"/>
              <a:gd name="connsiteX8" fmla="*/ 17597 w 1230094"/>
              <a:gd name="connsiteY8" fmla="*/ 525957 h 542121"/>
              <a:gd name="connsiteX9" fmla="*/ 0 w 1230094"/>
              <a:gd name="connsiteY9" fmla="*/ 542121 h 542121"/>
              <a:gd name="connsiteX10" fmla="*/ 38250 w 1230094"/>
              <a:gd name="connsiteY10" fmla="*/ 469565 h 542121"/>
              <a:gd name="connsiteX11" fmla="*/ 41274 w 1230094"/>
              <a:gd name="connsiteY11" fmla="*/ 83392 h 54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0094" h="542121">
                <a:moveTo>
                  <a:pt x="13577" y="30634"/>
                </a:moveTo>
                <a:lnTo>
                  <a:pt x="83525" y="81241"/>
                </a:lnTo>
                <a:cubicBezTo>
                  <a:pt x="433164" y="308373"/>
                  <a:pt x="897111" y="283982"/>
                  <a:pt x="1219707" y="9662"/>
                </a:cubicBezTo>
                <a:lnTo>
                  <a:pt x="1230094" y="0"/>
                </a:lnTo>
                <a:lnTo>
                  <a:pt x="1183284" y="88792"/>
                </a:lnTo>
                <a:cubicBezTo>
                  <a:pt x="1132234" y="213545"/>
                  <a:pt x="1131145" y="352645"/>
                  <a:pt x="1180261" y="474965"/>
                </a:cubicBezTo>
                <a:lnTo>
                  <a:pt x="1191196" y="495796"/>
                </a:lnTo>
                <a:lnTo>
                  <a:pt x="1154483" y="468706"/>
                </a:lnTo>
                <a:cubicBezTo>
                  <a:pt x="807044" y="236783"/>
                  <a:pt x="342863" y="256398"/>
                  <a:pt x="17597" y="525957"/>
                </a:cubicBezTo>
                <a:lnTo>
                  <a:pt x="0" y="542121"/>
                </a:lnTo>
                <a:lnTo>
                  <a:pt x="38250" y="469565"/>
                </a:lnTo>
                <a:cubicBezTo>
                  <a:pt x="89300" y="344811"/>
                  <a:pt x="90389" y="205712"/>
                  <a:pt x="41274" y="83392"/>
                </a:cubicBezTo>
                <a:close/>
              </a:path>
            </a:pathLst>
          </a:custGeom>
          <a:solidFill>
            <a:srgbClr val="888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7" name="Freeform: Shape 55">
            <a:extLst>
              <a:ext uri="{FF2B5EF4-FFF2-40B4-BE49-F238E27FC236}">
                <a16:creationId xmlns:a16="http://schemas.microsoft.com/office/drawing/2014/main" xmlns="" id="{F81D0890-D665-4B19-B3EE-E8F1147DFA4C}"/>
              </a:ext>
            </a:extLst>
          </p:cNvPr>
          <p:cNvSpPr/>
          <p:nvPr/>
        </p:nvSpPr>
        <p:spPr>
          <a:xfrm rot="2728297">
            <a:off x="5811420" y="3026688"/>
            <a:ext cx="1025078" cy="497478"/>
          </a:xfrm>
          <a:custGeom>
            <a:avLst/>
            <a:gdLst>
              <a:gd name="connsiteX0" fmla="*/ 13577 w 1230094"/>
              <a:gd name="connsiteY0" fmla="*/ 30634 h 542121"/>
              <a:gd name="connsiteX1" fmla="*/ 83525 w 1230094"/>
              <a:gd name="connsiteY1" fmla="*/ 81241 h 542121"/>
              <a:gd name="connsiteX2" fmla="*/ 1219707 w 1230094"/>
              <a:gd name="connsiteY2" fmla="*/ 9662 h 542121"/>
              <a:gd name="connsiteX3" fmla="*/ 1230094 w 1230094"/>
              <a:gd name="connsiteY3" fmla="*/ 0 h 542121"/>
              <a:gd name="connsiteX4" fmla="*/ 1183284 w 1230094"/>
              <a:gd name="connsiteY4" fmla="*/ 88792 h 542121"/>
              <a:gd name="connsiteX5" fmla="*/ 1180261 w 1230094"/>
              <a:gd name="connsiteY5" fmla="*/ 474965 h 542121"/>
              <a:gd name="connsiteX6" fmla="*/ 1191196 w 1230094"/>
              <a:gd name="connsiteY6" fmla="*/ 495796 h 542121"/>
              <a:gd name="connsiteX7" fmla="*/ 1154483 w 1230094"/>
              <a:gd name="connsiteY7" fmla="*/ 468706 h 542121"/>
              <a:gd name="connsiteX8" fmla="*/ 17597 w 1230094"/>
              <a:gd name="connsiteY8" fmla="*/ 525957 h 542121"/>
              <a:gd name="connsiteX9" fmla="*/ 0 w 1230094"/>
              <a:gd name="connsiteY9" fmla="*/ 542121 h 542121"/>
              <a:gd name="connsiteX10" fmla="*/ 38250 w 1230094"/>
              <a:gd name="connsiteY10" fmla="*/ 469565 h 542121"/>
              <a:gd name="connsiteX11" fmla="*/ 41274 w 1230094"/>
              <a:gd name="connsiteY11" fmla="*/ 83392 h 54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0094" h="542121">
                <a:moveTo>
                  <a:pt x="13577" y="30634"/>
                </a:moveTo>
                <a:lnTo>
                  <a:pt x="83525" y="81241"/>
                </a:lnTo>
                <a:cubicBezTo>
                  <a:pt x="433164" y="308373"/>
                  <a:pt x="897111" y="283982"/>
                  <a:pt x="1219707" y="9662"/>
                </a:cubicBezTo>
                <a:lnTo>
                  <a:pt x="1230094" y="0"/>
                </a:lnTo>
                <a:lnTo>
                  <a:pt x="1183284" y="88792"/>
                </a:lnTo>
                <a:cubicBezTo>
                  <a:pt x="1132234" y="213545"/>
                  <a:pt x="1131145" y="352645"/>
                  <a:pt x="1180261" y="474965"/>
                </a:cubicBezTo>
                <a:lnTo>
                  <a:pt x="1191196" y="495796"/>
                </a:lnTo>
                <a:lnTo>
                  <a:pt x="1154483" y="468706"/>
                </a:lnTo>
                <a:cubicBezTo>
                  <a:pt x="807044" y="236783"/>
                  <a:pt x="342863" y="256398"/>
                  <a:pt x="17597" y="525957"/>
                </a:cubicBezTo>
                <a:lnTo>
                  <a:pt x="0" y="542121"/>
                </a:lnTo>
                <a:lnTo>
                  <a:pt x="38250" y="469565"/>
                </a:lnTo>
                <a:cubicBezTo>
                  <a:pt x="89300" y="344811"/>
                  <a:pt x="90389" y="205712"/>
                  <a:pt x="41274" y="83392"/>
                </a:cubicBezTo>
                <a:close/>
              </a:path>
            </a:pathLst>
          </a:custGeom>
          <a:solidFill>
            <a:srgbClr val="E75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8" name="Freeform: Shape 60">
            <a:extLst>
              <a:ext uri="{FF2B5EF4-FFF2-40B4-BE49-F238E27FC236}">
                <a16:creationId xmlns:a16="http://schemas.microsoft.com/office/drawing/2014/main" xmlns="" id="{7617E2E4-F923-4606-B66C-25472430132E}"/>
              </a:ext>
            </a:extLst>
          </p:cNvPr>
          <p:cNvSpPr/>
          <p:nvPr/>
        </p:nvSpPr>
        <p:spPr>
          <a:xfrm rot="18871703" flipH="1">
            <a:off x="4896112" y="3026502"/>
            <a:ext cx="1025078" cy="497478"/>
          </a:xfrm>
          <a:custGeom>
            <a:avLst/>
            <a:gdLst>
              <a:gd name="connsiteX0" fmla="*/ 13577 w 1230094"/>
              <a:gd name="connsiteY0" fmla="*/ 30634 h 542121"/>
              <a:gd name="connsiteX1" fmla="*/ 83525 w 1230094"/>
              <a:gd name="connsiteY1" fmla="*/ 81241 h 542121"/>
              <a:gd name="connsiteX2" fmla="*/ 1219707 w 1230094"/>
              <a:gd name="connsiteY2" fmla="*/ 9662 h 542121"/>
              <a:gd name="connsiteX3" fmla="*/ 1230094 w 1230094"/>
              <a:gd name="connsiteY3" fmla="*/ 0 h 542121"/>
              <a:gd name="connsiteX4" fmla="*/ 1183284 w 1230094"/>
              <a:gd name="connsiteY4" fmla="*/ 88792 h 542121"/>
              <a:gd name="connsiteX5" fmla="*/ 1180261 w 1230094"/>
              <a:gd name="connsiteY5" fmla="*/ 474965 h 542121"/>
              <a:gd name="connsiteX6" fmla="*/ 1191196 w 1230094"/>
              <a:gd name="connsiteY6" fmla="*/ 495796 h 542121"/>
              <a:gd name="connsiteX7" fmla="*/ 1154483 w 1230094"/>
              <a:gd name="connsiteY7" fmla="*/ 468706 h 542121"/>
              <a:gd name="connsiteX8" fmla="*/ 17597 w 1230094"/>
              <a:gd name="connsiteY8" fmla="*/ 525957 h 542121"/>
              <a:gd name="connsiteX9" fmla="*/ 0 w 1230094"/>
              <a:gd name="connsiteY9" fmla="*/ 542121 h 542121"/>
              <a:gd name="connsiteX10" fmla="*/ 38250 w 1230094"/>
              <a:gd name="connsiteY10" fmla="*/ 469565 h 542121"/>
              <a:gd name="connsiteX11" fmla="*/ 41274 w 1230094"/>
              <a:gd name="connsiteY11" fmla="*/ 83392 h 54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0094" h="542121">
                <a:moveTo>
                  <a:pt x="13577" y="30634"/>
                </a:moveTo>
                <a:lnTo>
                  <a:pt x="83525" y="81241"/>
                </a:lnTo>
                <a:cubicBezTo>
                  <a:pt x="433164" y="308373"/>
                  <a:pt x="897111" y="283982"/>
                  <a:pt x="1219707" y="9662"/>
                </a:cubicBezTo>
                <a:lnTo>
                  <a:pt x="1230094" y="0"/>
                </a:lnTo>
                <a:lnTo>
                  <a:pt x="1183284" y="88792"/>
                </a:lnTo>
                <a:cubicBezTo>
                  <a:pt x="1132234" y="213545"/>
                  <a:pt x="1131145" y="352645"/>
                  <a:pt x="1180261" y="474965"/>
                </a:cubicBezTo>
                <a:lnTo>
                  <a:pt x="1191196" y="495796"/>
                </a:lnTo>
                <a:lnTo>
                  <a:pt x="1154483" y="468706"/>
                </a:lnTo>
                <a:cubicBezTo>
                  <a:pt x="807044" y="236783"/>
                  <a:pt x="342863" y="256398"/>
                  <a:pt x="17597" y="525957"/>
                </a:cubicBezTo>
                <a:lnTo>
                  <a:pt x="0" y="542121"/>
                </a:lnTo>
                <a:lnTo>
                  <a:pt x="38250" y="469565"/>
                </a:lnTo>
                <a:cubicBezTo>
                  <a:pt x="89300" y="344811"/>
                  <a:pt x="90389" y="205712"/>
                  <a:pt x="41274" y="83392"/>
                </a:cubicBezTo>
                <a:close/>
              </a:path>
            </a:pathLst>
          </a:custGeom>
          <a:solidFill>
            <a:srgbClr val="F9A3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9" name="Freeform: Shape 25">
            <a:extLst>
              <a:ext uri="{FF2B5EF4-FFF2-40B4-BE49-F238E27FC236}">
                <a16:creationId xmlns:a16="http://schemas.microsoft.com/office/drawing/2014/main" xmlns="" id="{583C9F79-31EC-4790-9443-A421ECEE3ABF}"/>
              </a:ext>
            </a:extLst>
          </p:cNvPr>
          <p:cNvSpPr/>
          <p:nvPr/>
        </p:nvSpPr>
        <p:spPr>
          <a:xfrm rot="18871703" flipH="1">
            <a:off x="3058327" y="3029554"/>
            <a:ext cx="1025078" cy="497478"/>
          </a:xfrm>
          <a:custGeom>
            <a:avLst/>
            <a:gdLst>
              <a:gd name="connsiteX0" fmla="*/ 13577 w 1230094"/>
              <a:gd name="connsiteY0" fmla="*/ 30634 h 542121"/>
              <a:gd name="connsiteX1" fmla="*/ 83525 w 1230094"/>
              <a:gd name="connsiteY1" fmla="*/ 81241 h 542121"/>
              <a:gd name="connsiteX2" fmla="*/ 1219707 w 1230094"/>
              <a:gd name="connsiteY2" fmla="*/ 9662 h 542121"/>
              <a:gd name="connsiteX3" fmla="*/ 1230094 w 1230094"/>
              <a:gd name="connsiteY3" fmla="*/ 0 h 542121"/>
              <a:gd name="connsiteX4" fmla="*/ 1183284 w 1230094"/>
              <a:gd name="connsiteY4" fmla="*/ 88792 h 542121"/>
              <a:gd name="connsiteX5" fmla="*/ 1180261 w 1230094"/>
              <a:gd name="connsiteY5" fmla="*/ 474965 h 542121"/>
              <a:gd name="connsiteX6" fmla="*/ 1191196 w 1230094"/>
              <a:gd name="connsiteY6" fmla="*/ 495796 h 542121"/>
              <a:gd name="connsiteX7" fmla="*/ 1154483 w 1230094"/>
              <a:gd name="connsiteY7" fmla="*/ 468706 h 542121"/>
              <a:gd name="connsiteX8" fmla="*/ 17597 w 1230094"/>
              <a:gd name="connsiteY8" fmla="*/ 525957 h 542121"/>
              <a:gd name="connsiteX9" fmla="*/ 0 w 1230094"/>
              <a:gd name="connsiteY9" fmla="*/ 542121 h 542121"/>
              <a:gd name="connsiteX10" fmla="*/ 38250 w 1230094"/>
              <a:gd name="connsiteY10" fmla="*/ 469565 h 542121"/>
              <a:gd name="connsiteX11" fmla="*/ 41274 w 1230094"/>
              <a:gd name="connsiteY11" fmla="*/ 83392 h 54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0094" h="542121">
                <a:moveTo>
                  <a:pt x="13577" y="30634"/>
                </a:moveTo>
                <a:lnTo>
                  <a:pt x="83525" y="81241"/>
                </a:lnTo>
                <a:cubicBezTo>
                  <a:pt x="433164" y="308373"/>
                  <a:pt x="897111" y="283982"/>
                  <a:pt x="1219707" y="9662"/>
                </a:cubicBezTo>
                <a:lnTo>
                  <a:pt x="1230094" y="0"/>
                </a:lnTo>
                <a:lnTo>
                  <a:pt x="1183284" y="88792"/>
                </a:lnTo>
                <a:cubicBezTo>
                  <a:pt x="1132234" y="213545"/>
                  <a:pt x="1131145" y="352645"/>
                  <a:pt x="1180261" y="474965"/>
                </a:cubicBezTo>
                <a:lnTo>
                  <a:pt x="1191196" y="495796"/>
                </a:lnTo>
                <a:lnTo>
                  <a:pt x="1154483" y="468706"/>
                </a:lnTo>
                <a:cubicBezTo>
                  <a:pt x="807044" y="236783"/>
                  <a:pt x="342863" y="256398"/>
                  <a:pt x="17597" y="525957"/>
                </a:cubicBezTo>
                <a:lnTo>
                  <a:pt x="0" y="542121"/>
                </a:lnTo>
                <a:lnTo>
                  <a:pt x="38250" y="469565"/>
                </a:lnTo>
                <a:cubicBezTo>
                  <a:pt x="89300" y="344811"/>
                  <a:pt x="90389" y="205712"/>
                  <a:pt x="41274" y="83392"/>
                </a:cubicBezTo>
                <a:close/>
              </a:path>
            </a:pathLst>
          </a:custGeom>
          <a:solidFill>
            <a:srgbClr val="0BB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10" name="Freeform: Shape 95">
            <a:extLst>
              <a:ext uri="{FF2B5EF4-FFF2-40B4-BE49-F238E27FC236}">
                <a16:creationId xmlns:a16="http://schemas.microsoft.com/office/drawing/2014/main" xmlns="" id="{6D9A57E7-102E-4AFC-9798-562AADB19152}"/>
              </a:ext>
            </a:extLst>
          </p:cNvPr>
          <p:cNvSpPr/>
          <p:nvPr/>
        </p:nvSpPr>
        <p:spPr>
          <a:xfrm rot="18871703" flipH="1">
            <a:off x="8578355" y="3023450"/>
            <a:ext cx="1025078" cy="497478"/>
          </a:xfrm>
          <a:custGeom>
            <a:avLst/>
            <a:gdLst>
              <a:gd name="connsiteX0" fmla="*/ 13577 w 1230094"/>
              <a:gd name="connsiteY0" fmla="*/ 30634 h 542121"/>
              <a:gd name="connsiteX1" fmla="*/ 83525 w 1230094"/>
              <a:gd name="connsiteY1" fmla="*/ 81241 h 542121"/>
              <a:gd name="connsiteX2" fmla="*/ 1219707 w 1230094"/>
              <a:gd name="connsiteY2" fmla="*/ 9662 h 542121"/>
              <a:gd name="connsiteX3" fmla="*/ 1230094 w 1230094"/>
              <a:gd name="connsiteY3" fmla="*/ 0 h 542121"/>
              <a:gd name="connsiteX4" fmla="*/ 1183284 w 1230094"/>
              <a:gd name="connsiteY4" fmla="*/ 88792 h 542121"/>
              <a:gd name="connsiteX5" fmla="*/ 1180261 w 1230094"/>
              <a:gd name="connsiteY5" fmla="*/ 474965 h 542121"/>
              <a:gd name="connsiteX6" fmla="*/ 1191196 w 1230094"/>
              <a:gd name="connsiteY6" fmla="*/ 495796 h 542121"/>
              <a:gd name="connsiteX7" fmla="*/ 1154483 w 1230094"/>
              <a:gd name="connsiteY7" fmla="*/ 468706 h 542121"/>
              <a:gd name="connsiteX8" fmla="*/ 17597 w 1230094"/>
              <a:gd name="connsiteY8" fmla="*/ 525957 h 542121"/>
              <a:gd name="connsiteX9" fmla="*/ 0 w 1230094"/>
              <a:gd name="connsiteY9" fmla="*/ 542121 h 542121"/>
              <a:gd name="connsiteX10" fmla="*/ 38250 w 1230094"/>
              <a:gd name="connsiteY10" fmla="*/ 469565 h 542121"/>
              <a:gd name="connsiteX11" fmla="*/ 41274 w 1230094"/>
              <a:gd name="connsiteY11" fmla="*/ 83392 h 54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0094" h="542121">
                <a:moveTo>
                  <a:pt x="13577" y="30634"/>
                </a:moveTo>
                <a:lnTo>
                  <a:pt x="83525" y="81241"/>
                </a:lnTo>
                <a:cubicBezTo>
                  <a:pt x="433164" y="308373"/>
                  <a:pt x="897111" y="283982"/>
                  <a:pt x="1219707" y="9662"/>
                </a:cubicBezTo>
                <a:lnTo>
                  <a:pt x="1230094" y="0"/>
                </a:lnTo>
                <a:lnTo>
                  <a:pt x="1183284" y="88792"/>
                </a:lnTo>
                <a:cubicBezTo>
                  <a:pt x="1132234" y="213545"/>
                  <a:pt x="1131145" y="352645"/>
                  <a:pt x="1180261" y="474965"/>
                </a:cubicBezTo>
                <a:lnTo>
                  <a:pt x="1191196" y="495796"/>
                </a:lnTo>
                <a:lnTo>
                  <a:pt x="1154483" y="468706"/>
                </a:lnTo>
                <a:cubicBezTo>
                  <a:pt x="807044" y="236783"/>
                  <a:pt x="342863" y="256398"/>
                  <a:pt x="17597" y="525957"/>
                </a:cubicBezTo>
                <a:lnTo>
                  <a:pt x="0" y="542121"/>
                </a:lnTo>
                <a:lnTo>
                  <a:pt x="38250" y="469565"/>
                </a:lnTo>
                <a:cubicBezTo>
                  <a:pt x="89300" y="344811"/>
                  <a:pt x="90389" y="205712"/>
                  <a:pt x="41274" y="83392"/>
                </a:cubicBezTo>
                <a:close/>
              </a:path>
            </a:pathLst>
          </a:custGeom>
          <a:solidFill>
            <a:srgbClr val="BBD9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11" name="Freeform: Shape 18">
            <a:extLst>
              <a:ext uri="{FF2B5EF4-FFF2-40B4-BE49-F238E27FC236}">
                <a16:creationId xmlns:a16="http://schemas.microsoft.com/office/drawing/2014/main" xmlns="" id="{819B67B5-B190-44E7-95A7-90C4ECA935F3}"/>
              </a:ext>
            </a:extLst>
          </p:cNvPr>
          <p:cNvSpPr/>
          <p:nvPr/>
        </p:nvSpPr>
        <p:spPr>
          <a:xfrm rot="2728297">
            <a:off x="3981573" y="3029739"/>
            <a:ext cx="1025078" cy="497478"/>
          </a:xfrm>
          <a:custGeom>
            <a:avLst/>
            <a:gdLst>
              <a:gd name="connsiteX0" fmla="*/ 13577 w 1230094"/>
              <a:gd name="connsiteY0" fmla="*/ 30634 h 542121"/>
              <a:gd name="connsiteX1" fmla="*/ 83525 w 1230094"/>
              <a:gd name="connsiteY1" fmla="*/ 81241 h 542121"/>
              <a:gd name="connsiteX2" fmla="*/ 1219707 w 1230094"/>
              <a:gd name="connsiteY2" fmla="*/ 9662 h 542121"/>
              <a:gd name="connsiteX3" fmla="*/ 1230094 w 1230094"/>
              <a:gd name="connsiteY3" fmla="*/ 0 h 542121"/>
              <a:gd name="connsiteX4" fmla="*/ 1183284 w 1230094"/>
              <a:gd name="connsiteY4" fmla="*/ 88792 h 542121"/>
              <a:gd name="connsiteX5" fmla="*/ 1180261 w 1230094"/>
              <a:gd name="connsiteY5" fmla="*/ 474965 h 542121"/>
              <a:gd name="connsiteX6" fmla="*/ 1191196 w 1230094"/>
              <a:gd name="connsiteY6" fmla="*/ 495796 h 542121"/>
              <a:gd name="connsiteX7" fmla="*/ 1154483 w 1230094"/>
              <a:gd name="connsiteY7" fmla="*/ 468706 h 542121"/>
              <a:gd name="connsiteX8" fmla="*/ 17597 w 1230094"/>
              <a:gd name="connsiteY8" fmla="*/ 525957 h 542121"/>
              <a:gd name="connsiteX9" fmla="*/ 0 w 1230094"/>
              <a:gd name="connsiteY9" fmla="*/ 542121 h 542121"/>
              <a:gd name="connsiteX10" fmla="*/ 38250 w 1230094"/>
              <a:gd name="connsiteY10" fmla="*/ 469565 h 542121"/>
              <a:gd name="connsiteX11" fmla="*/ 41274 w 1230094"/>
              <a:gd name="connsiteY11" fmla="*/ 83392 h 54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30094" h="542121">
                <a:moveTo>
                  <a:pt x="13577" y="30634"/>
                </a:moveTo>
                <a:lnTo>
                  <a:pt x="83525" y="81241"/>
                </a:lnTo>
                <a:cubicBezTo>
                  <a:pt x="433164" y="308373"/>
                  <a:pt x="897111" y="283982"/>
                  <a:pt x="1219707" y="9662"/>
                </a:cubicBezTo>
                <a:lnTo>
                  <a:pt x="1230094" y="0"/>
                </a:lnTo>
                <a:lnTo>
                  <a:pt x="1183284" y="88792"/>
                </a:lnTo>
                <a:cubicBezTo>
                  <a:pt x="1132234" y="213545"/>
                  <a:pt x="1131145" y="352645"/>
                  <a:pt x="1180261" y="474965"/>
                </a:cubicBezTo>
                <a:lnTo>
                  <a:pt x="1191196" y="495796"/>
                </a:lnTo>
                <a:lnTo>
                  <a:pt x="1154483" y="468706"/>
                </a:lnTo>
                <a:cubicBezTo>
                  <a:pt x="807044" y="236783"/>
                  <a:pt x="342863" y="256398"/>
                  <a:pt x="17597" y="525957"/>
                </a:cubicBezTo>
                <a:lnTo>
                  <a:pt x="0" y="542121"/>
                </a:lnTo>
                <a:lnTo>
                  <a:pt x="38250" y="469565"/>
                </a:lnTo>
                <a:cubicBezTo>
                  <a:pt x="89300" y="344811"/>
                  <a:pt x="90389" y="205712"/>
                  <a:pt x="41274" y="83392"/>
                </a:cubicBezTo>
                <a:close/>
              </a:path>
            </a:pathLst>
          </a:custGeom>
          <a:solidFill>
            <a:srgbClr val="D18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477D0BE6-2135-4196-AFF9-84DA64B61A05}"/>
              </a:ext>
            </a:extLst>
          </p:cNvPr>
          <p:cNvSpPr/>
          <p:nvPr/>
        </p:nvSpPr>
        <p:spPr>
          <a:xfrm>
            <a:off x="4682550" y="3462185"/>
            <a:ext cx="537883" cy="537883"/>
          </a:xfrm>
          <a:prstGeom prst="ellipse">
            <a:avLst/>
          </a:prstGeom>
          <a:solidFill>
            <a:srgbClr val="D16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68F740D3-69AE-4C18-8400-3CFE8C668C3E}"/>
              </a:ext>
            </a:extLst>
          </p:cNvPr>
          <p:cNvSpPr/>
          <p:nvPr/>
        </p:nvSpPr>
        <p:spPr>
          <a:xfrm>
            <a:off x="4796492" y="3576127"/>
            <a:ext cx="309998" cy="309998"/>
          </a:xfrm>
          <a:prstGeom prst="ellipse">
            <a:avLst/>
          </a:prstGeom>
          <a:solidFill>
            <a:srgbClr val="D1643D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29EE3411-F591-45F4-8DFD-F7CA3C9FF81D}"/>
              </a:ext>
            </a:extLst>
          </p:cNvPr>
          <p:cNvSpPr/>
          <p:nvPr/>
        </p:nvSpPr>
        <p:spPr>
          <a:xfrm flipH="1">
            <a:off x="3759304" y="2556704"/>
            <a:ext cx="537883" cy="537883"/>
          </a:xfrm>
          <a:prstGeom prst="ellipse">
            <a:avLst/>
          </a:prstGeom>
          <a:solidFill>
            <a:srgbClr val="0F6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DAB6BB67-FCBE-4122-8CA5-DBF20457507A}"/>
              </a:ext>
            </a:extLst>
          </p:cNvPr>
          <p:cNvSpPr/>
          <p:nvPr/>
        </p:nvSpPr>
        <p:spPr>
          <a:xfrm flipH="1">
            <a:off x="3873246" y="2670646"/>
            <a:ext cx="309998" cy="309998"/>
          </a:xfrm>
          <a:prstGeom prst="ellipse">
            <a:avLst/>
          </a:prstGeom>
          <a:solidFill>
            <a:srgbClr val="0F6478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582890A9-3482-4B60-B308-1F60E8D946D0}"/>
              </a:ext>
            </a:extLst>
          </p:cNvPr>
          <p:cNvSpPr/>
          <p:nvPr/>
        </p:nvSpPr>
        <p:spPr>
          <a:xfrm flipH="1">
            <a:off x="2844545" y="3461999"/>
            <a:ext cx="537883" cy="537883"/>
          </a:xfrm>
          <a:prstGeom prst="ellipse">
            <a:avLst/>
          </a:prstGeom>
          <a:solidFill>
            <a:srgbClr val="0BB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7F106663-79FA-402F-B089-AC4C11F437D8}"/>
              </a:ext>
            </a:extLst>
          </p:cNvPr>
          <p:cNvSpPr/>
          <p:nvPr/>
        </p:nvSpPr>
        <p:spPr>
          <a:xfrm flipH="1">
            <a:off x="2958488" y="3575941"/>
            <a:ext cx="309998" cy="309998"/>
          </a:xfrm>
          <a:prstGeom prst="ellipse">
            <a:avLst/>
          </a:prstGeom>
          <a:solidFill>
            <a:srgbClr val="0BB6A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89A79FD-F2BE-40B4-8BDF-F932ED1A4816}"/>
              </a:ext>
            </a:extLst>
          </p:cNvPr>
          <p:cNvSpPr txBox="1"/>
          <p:nvPr/>
        </p:nvSpPr>
        <p:spPr>
          <a:xfrm>
            <a:off x="3143672" y="1071546"/>
            <a:ext cx="1752369" cy="1579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34950">
              <a:defRPr/>
            </a:pPr>
            <a:r>
              <a:rPr lang="en-IN" sz="2000" dirty="0" smtClean="0">
                <a:solidFill>
                  <a:srgbClr val="0F6478"/>
                </a:solidFill>
              </a:rPr>
              <a:t>Take </a:t>
            </a:r>
            <a:r>
              <a:rPr lang="en-IN" sz="2000" dirty="0">
                <a:solidFill>
                  <a:srgbClr val="0F6478"/>
                </a:solidFill>
              </a:rPr>
              <a:t>the SWAYAM initiative forward</a:t>
            </a:r>
          </a:p>
          <a:p>
            <a:pPr algn="ctr" defTabSz="634950">
              <a:defRPr/>
            </a:pPr>
            <a:endParaRPr lang="en-US" sz="1667" b="1" dirty="0">
              <a:solidFill>
                <a:srgbClr val="0F6478"/>
              </a:solidFill>
              <a:latin typeface="Calibri Light" panose="020F030202020403020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8560129-BE20-4BB8-B7A6-B7EA5659AE9A}"/>
              </a:ext>
            </a:extLst>
          </p:cNvPr>
          <p:cNvSpPr txBox="1"/>
          <p:nvPr/>
        </p:nvSpPr>
        <p:spPr>
          <a:xfrm>
            <a:off x="3881422" y="4143380"/>
            <a:ext cx="2063981" cy="2195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smtClean="0">
                <a:solidFill>
                  <a:srgbClr val="D1643D"/>
                </a:solidFill>
              </a:rPr>
              <a:t>Encourage </a:t>
            </a:r>
            <a:r>
              <a:rPr lang="en-IN" sz="2000" b="1" dirty="0">
                <a:solidFill>
                  <a:srgbClr val="D1643D"/>
                </a:solidFill>
              </a:rPr>
              <a:t>more</a:t>
            </a:r>
          </a:p>
          <a:p>
            <a:r>
              <a:rPr lang="en-IN" sz="2000" b="1" dirty="0">
                <a:solidFill>
                  <a:srgbClr val="D1643D"/>
                </a:solidFill>
              </a:rPr>
              <a:t>students across Universities </a:t>
            </a:r>
            <a:r>
              <a:rPr lang="en-IN" sz="2000" b="1" dirty="0" smtClean="0">
                <a:solidFill>
                  <a:srgbClr val="D1643D"/>
                </a:solidFill>
              </a:rPr>
              <a:t>&amp; Colleges to participate in</a:t>
            </a:r>
          </a:p>
          <a:p>
            <a:r>
              <a:rPr lang="en-IN" sz="2000" b="1" dirty="0" smtClean="0">
                <a:solidFill>
                  <a:srgbClr val="D1643D"/>
                </a:solidFill>
              </a:rPr>
              <a:t>SWAYAM</a:t>
            </a:r>
            <a:endParaRPr lang="en-IN" sz="2000" b="1" dirty="0">
              <a:solidFill>
                <a:srgbClr val="D1643D"/>
              </a:solidFill>
            </a:endParaRPr>
          </a:p>
          <a:p>
            <a:pPr algn="ctr" defTabSz="634950">
              <a:defRPr/>
            </a:pPr>
            <a:endParaRPr lang="en-US" sz="1667" b="1" dirty="0">
              <a:solidFill>
                <a:srgbClr val="D1643D"/>
              </a:solidFill>
              <a:latin typeface="Calibri Light" panose="020F0302020204030204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B2E2B77F-EE6E-4CFC-8F2E-C3AC7F8779FA}"/>
              </a:ext>
            </a:extLst>
          </p:cNvPr>
          <p:cNvSpPr/>
          <p:nvPr/>
        </p:nvSpPr>
        <p:spPr>
          <a:xfrm>
            <a:off x="6520335" y="3459134"/>
            <a:ext cx="537883" cy="537883"/>
          </a:xfrm>
          <a:prstGeom prst="ellipse">
            <a:avLst/>
          </a:prstGeom>
          <a:solidFill>
            <a:srgbClr val="7225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5EBE3E51-CCE7-49C8-99C9-779A732A00F7}"/>
              </a:ext>
            </a:extLst>
          </p:cNvPr>
          <p:cNvSpPr/>
          <p:nvPr/>
        </p:nvSpPr>
        <p:spPr>
          <a:xfrm>
            <a:off x="6634277" y="3573075"/>
            <a:ext cx="309998" cy="309998"/>
          </a:xfrm>
          <a:prstGeom prst="ellipse">
            <a:avLst/>
          </a:prstGeom>
          <a:solidFill>
            <a:srgbClr val="72257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C0E0BFC9-6896-404C-ABAD-4ED1767CE908}"/>
              </a:ext>
            </a:extLst>
          </p:cNvPr>
          <p:cNvSpPr/>
          <p:nvPr/>
        </p:nvSpPr>
        <p:spPr>
          <a:xfrm flipH="1">
            <a:off x="5597089" y="2553653"/>
            <a:ext cx="537883" cy="537883"/>
          </a:xfrm>
          <a:prstGeom prst="ellipse">
            <a:avLst/>
          </a:prstGeom>
          <a:solidFill>
            <a:srgbClr val="E63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9C7E5616-1E9E-4C0B-896A-2224095B372E}"/>
              </a:ext>
            </a:extLst>
          </p:cNvPr>
          <p:cNvSpPr/>
          <p:nvPr/>
        </p:nvSpPr>
        <p:spPr>
          <a:xfrm flipH="1">
            <a:off x="5711031" y="2667594"/>
            <a:ext cx="309998" cy="309998"/>
          </a:xfrm>
          <a:prstGeom prst="ellipse">
            <a:avLst/>
          </a:prstGeom>
          <a:solidFill>
            <a:srgbClr val="E6393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A308048-BA47-49DF-A65D-A158ACB15FF7}"/>
              </a:ext>
            </a:extLst>
          </p:cNvPr>
          <p:cNvSpPr txBox="1"/>
          <p:nvPr/>
        </p:nvSpPr>
        <p:spPr>
          <a:xfrm>
            <a:off x="5138409" y="642919"/>
            <a:ext cx="1410233" cy="1887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34950">
              <a:defRPr/>
            </a:pPr>
            <a:r>
              <a:rPr lang="en-IN" sz="2000" dirty="0" smtClean="0">
                <a:solidFill>
                  <a:srgbClr val="E63933"/>
                </a:solidFill>
              </a:rPr>
              <a:t>Identify University </a:t>
            </a:r>
            <a:r>
              <a:rPr lang="en-IN" sz="2000" dirty="0" err="1" smtClean="0">
                <a:solidFill>
                  <a:srgbClr val="E63933"/>
                </a:solidFill>
              </a:rPr>
              <a:t>Swayam</a:t>
            </a:r>
            <a:r>
              <a:rPr lang="en-IN" sz="2000" dirty="0" smtClean="0">
                <a:solidFill>
                  <a:srgbClr val="E63933"/>
                </a:solidFill>
              </a:rPr>
              <a:t> Mentors (USMs</a:t>
            </a:r>
            <a:r>
              <a:rPr lang="en-IN" sz="1600" dirty="0" smtClean="0">
                <a:solidFill>
                  <a:srgbClr val="E63933"/>
                </a:solidFill>
              </a:rPr>
              <a:t>) </a:t>
            </a:r>
            <a:endParaRPr lang="en-IN" sz="1600" dirty="0">
              <a:solidFill>
                <a:srgbClr val="E63933"/>
              </a:solidFill>
            </a:endParaRPr>
          </a:p>
          <a:p>
            <a:pPr algn="ctr" defTabSz="634950">
              <a:defRPr/>
            </a:pPr>
            <a:endParaRPr lang="en-US" sz="1667" b="1" dirty="0">
              <a:solidFill>
                <a:srgbClr val="E63933"/>
              </a:solidFill>
              <a:latin typeface="Calibri Light" panose="020F030202020403020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205E693F-7CEB-40EF-886A-E9F15C9E8531}"/>
              </a:ext>
            </a:extLst>
          </p:cNvPr>
          <p:cNvSpPr txBox="1"/>
          <p:nvPr/>
        </p:nvSpPr>
        <p:spPr>
          <a:xfrm>
            <a:off x="6059344" y="4357694"/>
            <a:ext cx="14092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34950">
              <a:defRPr/>
            </a:pPr>
            <a:r>
              <a:rPr lang="en-IN" b="1" dirty="0" smtClean="0">
                <a:solidFill>
                  <a:srgbClr val="722570"/>
                </a:solidFill>
              </a:rPr>
              <a:t>Disseminate </a:t>
            </a:r>
            <a:r>
              <a:rPr lang="en-IN" b="1" dirty="0">
                <a:solidFill>
                  <a:srgbClr val="722570"/>
                </a:solidFill>
              </a:rPr>
              <a:t>information about the courses to </a:t>
            </a:r>
            <a:r>
              <a:rPr lang="en-IN" b="1" dirty="0" smtClean="0">
                <a:solidFill>
                  <a:srgbClr val="722570"/>
                </a:solidFill>
              </a:rPr>
              <a:t>students</a:t>
            </a:r>
            <a:endParaRPr lang="en-US" b="1" dirty="0">
              <a:solidFill>
                <a:srgbClr val="722570"/>
              </a:solidFill>
              <a:latin typeface="Calibri Light" panose="020F0302020204030204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04A91C35-D9D7-4E86-96AD-E8C2188ED28B}"/>
              </a:ext>
            </a:extLst>
          </p:cNvPr>
          <p:cNvSpPr/>
          <p:nvPr/>
        </p:nvSpPr>
        <p:spPr>
          <a:xfrm>
            <a:off x="8364794" y="3459134"/>
            <a:ext cx="537883" cy="537883"/>
          </a:xfrm>
          <a:prstGeom prst="ellipse">
            <a:avLst/>
          </a:prstGeom>
          <a:solidFill>
            <a:srgbClr val="409C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3E22BC62-FEBD-489F-BDD3-5426896D6377}"/>
              </a:ext>
            </a:extLst>
          </p:cNvPr>
          <p:cNvSpPr/>
          <p:nvPr/>
        </p:nvSpPr>
        <p:spPr>
          <a:xfrm>
            <a:off x="8478735" y="3573075"/>
            <a:ext cx="309998" cy="309998"/>
          </a:xfrm>
          <a:prstGeom prst="ellipse">
            <a:avLst/>
          </a:prstGeom>
          <a:solidFill>
            <a:srgbClr val="409C6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81AAC227-6BD2-4158-9AC5-B5EB41577585}"/>
              </a:ext>
            </a:extLst>
          </p:cNvPr>
          <p:cNvSpPr/>
          <p:nvPr/>
        </p:nvSpPr>
        <p:spPr>
          <a:xfrm flipH="1">
            <a:off x="7441547" y="2553653"/>
            <a:ext cx="537883" cy="537883"/>
          </a:xfrm>
          <a:prstGeom prst="ellipse">
            <a:avLst/>
          </a:prstGeom>
          <a:solidFill>
            <a:srgbClr val="276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3322179E-2B99-496C-8425-87DF5C8F399C}"/>
              </a:ext>
            </a:extLst>
          </p:cNvPr>
          <p:cNvSpPr/>
          <p:nvPr/>
        </p:nvSpPr>
        <p:spPr>
          <a:xfrm flipH="1">
            <a:off x="7555489" y="2667594"/>
            <a:ext cx="309998" cy="309998"/>
          </a:xfrm>
          <a:prstGeom prst="ellipse">
            <a:avLst/>
          </a:prstGeom>
          <a:solidFill>
            <a:srgbClr val="2762AE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AA20D327-F192-4CD3-BF9C-D24CB5AC92E9}"/>
              </a:ext>
            </a:extLst>
          </p:cNvPr>
          <p:cNvSpPr txBox="1"/>
          <p:nvPr/>
        </p:nvSpPr>
        <p:spPr>
          <a:xfrm>
            <a:off x="6751863" y="571480"/>
            <a:ext cx="22964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smtClean="0">
                <a:solidFill>
                  <a:schemeClr val="accent1">
                    <a:lumMod val="50000"/>
                  </a:schemeClr>
                </a:solidFill>
              </a:rPr>
              <a:t>Ensure </a:t>
            </a:r>
            <a:r>
              <a:rPr lang="en-IN" sz="2000" b="1" dirty="0">
                <a:solidFill>
                  <a:schemeClr val="accent1">
                    <a:lumMod val="50000"/>
                  </a:schemeClr>
                </a:solidFill>
              </a:rPr>
              <a:t>that the students are actively participating </a:t>
            </a:r>
            <a:r>
              <a:rPr lang="en-IN" sz="2000" b="1" dirty="0" smtClean="0">
                <a:solidFill>
                  <a:schemeClr val="accent1">
                    <a:lumMod val="50000"/>
                  </a:schemeClr>
                </a:solidFill>
              </a:rPr>
              <a:t>in the Course</a:t>
            </a:r>
            <a:endParaRPr lang="en-IN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6F30CA93-5DA7-4048-9A61-FD7F46973E17}"/>
              </a:ext>
            </a:extLst>
          </p:cNvPr>
          <p:cNvSpPr txBox="1"/>
          <p:nvPr/>
        </p:nvSpPr>
        <p:spPr>
          <a:xfrm>
            <a:off x="7903803" y="4620911"/>
            <a:ext cx="18646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34950">
              <a:defRPr/>
            </a:pPr>
            <a:r>
              <a:rPr lang="en-IN" sz="2000" b="1" dirty="0" smtClean="0">
                <a:solidFill>
                  <a:srgbClr val="409C6B"/>
                </a:solidFill>
              </a:rPr>
              <a:t>Submitting </a:t>
            </a:r>
            <a:r>
              <a:rPr lang="en-IN" sz="2000" b="1" dirty="0">
                <a:solidFill>
                  <a:srgbClr val="409C6B"/>
                </a:solidFill>
              </a:rPr>
              <a:t>their Assignments on time</a:t>
            </a:r>
          </a:p>
          <a:p>
            <a:pPr algn="ctr" defTabSz="634950">
              <a:defRPr/>
            </a:pPr>
            <a:endParaRPr lang="en-US" sz="2000" b="1" dirty="0">
              <a:solidFill>
                <a:srgbClr val="409C6B"/>
              </a:solidFill>
              <a:latin typeface="Calibri Light" panose="020F0302020204030204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D0E9E2E7-E54B-403A-8E8B-858E9E258358}"/>
              </a:ext>
            </a:extLst>
          </p:cNvPr>
          <p:cNvSpPr/>
          <p:nvPr/>
        </p:nvSpPr>
        <p:spPr>
          <a:xfrm flipH="1">
            <a:off x="9279332" y="2550601"/>
            <a:ext cx="537883" cy="537883"/>
          </a:xfrm>
          <a:prstGeom prst="ellipse">
            <a:avLst/>
          </a:prstGeom>
          <a:solidFill>
            <a:srgbClr val="BBD9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FF9FE548-0779-46A9-BAEE-60052D2A577A}"/>
              </a:ext>
            </a:extLst>
          </p:cNvPr>
          <p:cNvSpPr txBox="1"/>
          <p:nvPr/>
        </p:nvSpPr>
        <p:spPr>
          <a:xfrm>
            <a:off x="335360" y="2996952"/>
            <a:ext cx="27481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 smtClean="0">
                <a:solidFill>
                  <a:srgbClr val="409C6B"/>
                </a:solidFill>
              </a:rPr>
              <a:t>Roles &amp; Responsibilities</a:t>
            </a:r>
            <a:endParaRPr lang="en-IN" sz="2800" b="1" dirty="0">
              <a:solidFill>
                <a:srgbClr val="409C6B"/>
              </a:solidFill>
            </a:endParaRPr>
          </a:p>
          <a:p>
            <a:pPr algn="ctr"/>
            <a:r>
              <a:rPr lang="en-IN" sz="2800" b="1" dirty="0">
                <a:solidFill>
                  <a:srgbClr val="409C6B"/>
                </a:solidFill>
              </a:rPr>
              <a:t>as a </a:t>
            </a:r>
            <a:r>
              <a:rPr lang="en-IN" sz="2800" b="1" dirty="0" smtClean="0">
                <a:solidFill>
                  <a:srgbClr val="409C6B"/>
                </a:solidFill>
              </a:rPr>
              <a:t>UGC SWAYAM</a:t>
            </a:r>
            <a:endParaRPr lang="en-IN" sz="2800" b="1" dirty="0">
              <a:solidFill>
                <a:srgbClr val="409C6B"/>
              </a:solidFill>
            </a:endParaRPr>
          </a:p>
          <a:p>
            <a:pPr algn="ctr"/>
            <a:r>
              <a:rPr lang="en-IN" sz="2800" b="1" dirty="0" smtClean="0">
                <a:solidFill>
                  <a:srgbClr val="409C6B"/>
                </a:solidFill>
              </a:rPr>
              <a:t>Coordinator (USC)</a:t>
            </a:r>
            <a:endParaRPr lang="en-US" sz="2800" b="1" dirty="0">
              <a:ln w="0"/>
              <a:solidFill>
                <a:srgbClr val="409C6B"/>
              </a:solidFill>
              <a:latin typeface="DFP Sc Sans Heue30_103" panose="020000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6F30CA93-5DA7-4048-9A61-FD7F46973E17}"/>
              </a:ext>
            </a:extLst>
          </p:cNvPr>
          <p:cNvSpPr txBox="1"/>
          <p:nvPr/>
        </p:nvSpPr>
        <p:spPr>
          <a:xfrm>
            <a:off x="9367235" y="1714489"/>
            <a:ext cx="2158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>
                <a:solidFill>
                  <a:srgbClr val="FF0000"/>
                </a:solidFill>
              </a:rPr>
              <a:t>Clarify their </a:t>
            </a:r>
            <a:r>
              <a:rPr lang="en-IN" sz="2000" dirty="0" smtClean="0">
                <a:solidFill>
                  <a:srgbClr val="FF0000"/>
                </a:solidFill>
              </a:rPr>
              <a:t>doubts</a:t>
            </a:r>
            <a:endParaRPr lang="en-IN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758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21" grpId="0"/>
      <p:bldP spid="24" grpId="0"/>
      <p:bldP spid="25" grpId="0" animBg="1"/>
      <p:bldP spid="26" grpId="0" animBg="1"/>
      <p:bldP spid="27" grpId="0" animBg="1"/>
      <p:bldP spid="28" grpId="0" animBg="1"/>
      <p:bldP spid="31" grpId="0"/>
      <p:bldP spid="34" grpId="0"/>
      <p:bldP spid="35" grpId="0" animBg="1"/>
      <p:bldP spid="36" grpId="0" animBg="1"/>
      <p:bldP spid="37" grpId="0" animBg="1"/>
      <p:bldP spid="38" grpId="0" animBg="1"/>
      <p:bldP spid="41" grpId="0"/>
      <p:bldP spid="44" grpId="0"/>
      <p:bldP spid="45" grpId="0" animBg="1"/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9576" y="2996952"/>
            <a:ext cx="7704856" cy="2641848"/>
          </a:xfrm>
        </p:spPr>
        <p:txBody>
          <a:bodyPr/>
          <a:lstStyle/>
          <a:p>
            <a:endParaRPr lang="en-IN" dirty="0" smtClean="0"/>
          </a:p>
          <a:p>
            <a:endParaRPr lang="en-IN" dirty="0"/>
          </a:p>
        </p:txBody>
      </p:sp>
      <p:sp>
        <p:nvSpPr>
          <p:cNvPr id="23" name="Freeform: Shape 18">
            <a:extLst>
              <a:ext uri="{FF2B5EF4-FFF2-40B4-BE49-F238E27FC236}">
                <a16:creationId xmlns="" xmlns:a16="http://schemas.microsoft.com/office/drawing/2014/main" id="{8B3BC2BE-9E75-4164-966F-5469C8C8275C}"/>
              </a:ext>
            </a:extLst>
          </p:cNvPr>
          <p:cNvSpPr/>
          <p:nvPr/>
        </p:nvSpPr>
        <p:spPr>
          <a:xfrm>
            <a:off x="948677" y="2612916"/>
            <a:ext cx="4855550" cy="1062040"/>
          </a:xfrm>
          <a:custGeom>
            <a:avLst/>
            <a:gdLst>
              <a:gd name="connsiteX0" fmla="*/ 778622 w 6571572"/>
              <a:gd name="connsiteY0" fmla="*/ 0 h 1120876"/>
              <a:gd name="connsiteX1" fmla="*/ 6571572 w 6571572"/>
              <a:gd name="connsiteY1" fmla="*/ 0 h 1120876"/>
              <a:gd name="connsiteX2" fmla="*/ 6571572 w 6571572"/>
              <a:gd name="connsiteY2" fmla="*/ 1120876 h 1120876"/>
              <a:gd name="connsiteX3" fmla="*/ 778622 w 6571572"/>
              <a:gd name="connsiteY3" fmla="*/ 1120876 h 1120876"/>
              <a:gd name="connsiteX4" fmla="*/ 0 w 6571572"/>
              <a:gd name="connsiteY4" fmla="*/ 560438 h 112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1572" h="1120876">
                <a:moveTo>
                  <a:pt x="778622" y="0"/>
                </a:moveTo>
                <a:lnTo>
                  <a:pt x="6571572" y="0"/>
                </a:lnTo>
                <a:lnTo>
                  <a:pt x="6571572" y="1120876"/>
                </a:lnTo>
                <a:lnTo>
                  <a:pt x="778622" y="1120876"/>
                </a:lnTo>
                <a:lnTo>
                  <a:pt x="0" y="560438"/>
                </a:lnTo>
                <a:close/>
              </a:path>
            </a:pathLst>
          </a:custGeom>
          <a:gradFill flip="none" rotWithShape="1">
            <a:gsLst>
              <a:gs pos="0">
                <a:srgbClr val="E74F3A">
                  <a:shade val="30000"/>
                  <a:satMod val="115000"/>
                </a:srgbClr>
              </a:gs>
              <a:gs pos="50000">
                <a:srgbClr val="E74F3A">
                  <a:shade val="67500"/>
                  <a:satMod val="115000"/>
                </a:srgbClr>
              </a:gs>
              <a:gs pos="100000">
                <a:srgbClr val="E74F3A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7B332B7-F23C-4CAD-8CBB-DA547CA1F7C5}"/>
              </a:ext>
            </a:extLst>
          </p:cNvPr>
          <p:cNvSpPr txBox="1"/>
          <p:nvPr/>
        </p:nvSpPr>
        <p:spPr>
          <a:xfrm>
            <a:off x="1751132" y="2623981"/>
            <a:ext cx="30932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r>
              <a:rPr lang="en-IN" sz="2000" dirty="0" smtClean="0">
                <a:solidFill>
                  <a:schemeClr val="bg1"/>
                </a:solidFill>
              </a:rPr>
              <a:t>Identify University College Mentors from the faculty as well as student volunteers </a:t>
            </a: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27" name="Freeform: Shape 14">
            <a:extLst>
              <a:ext uri="{FF2B5EF4-FFF2-40B4-BE49-F238E27FC236}">
                <a16:creationId xmlns="" xmlns:a16="http://schemas.microsoft.com/office/drawing/2014/main" id="{4B5C844A-EB44-4836-9734-799A33F3AD8B}"/>
              </a:ext>
            </a:extLst>
          </p:cNvPr>
          <p:cNvSpPr/>
          <p:nvPr/>
        </p:nvSpPr>
        <p:spPr>
          <a:xfrm flipH="1">
            <a:off x="6431479" y="2282150"/>
            <a:ext cx="4575188" cy="1062040"/>
          </a:xfrm>
          <a:custGeom>
            <a:avLst/>
            <a:gdLst>
              <a:gd name="connsiteX0" fmla="*/ 778622 w 6571572"/>
              <a:gd name="connsiteY0" fmla="*/ 0 h 1120876"/>
              <a:gd name="connsiteX1" fmla="*/ 6571572 w 6571572"/>
              <a:gd name="connsiteY1" fmla="*/ 0 h 1120876"/>
              <a:gd name="connsiteX2" fmla="*/ 6571572 w 6571572"/>
              <a:gd name="connsiteY2" fmla="*/ 1120876 h 1120876"/>
              <a:gd name="connsiteX3" fmla="*/ 778622 w 6571572"/>
              <a:gd name="connsiteY3" fmla="*/ 1120876 h 1120876"/>
              <a:gd name="connsiteX4" fmla="*/ 0 w 6571572"/>
              <a:gd name="connsiteY4" fmla="*/ 560438 h 112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1572" h="1120876">
                <a:moveTo>
                  <a:pt x="778622" y="0"/>
                </a:moveTo>
                <a:lnTo>
                  <a:pt x="6571572" y="0"/>
                </a:lnTo>
                <a:lnTo>
                  <a:pt x="6571572" y="1120876"/>
                </a:lnTo>
                <a:lnTo>
                  <a:pt x="778622" y="1120876"/>
                </a:lnTo>
                <a:lnTo>
                  <a:pt x="0" y="560438"/>
                </a:lnTo>
                <a:close/>
              </a:path>
            </a:pathLst>
          </a:custGeom>
          <a:gradFill flip="none" rotWithShape="1">
            <a:gsLst>
              <a:gs pos="0">
                <a:srgbClr val="F8D400">
                  <a:shade val="30000"/>
                  <a:satMod val="115000"/>
                </a:srgbClr>
              </a:gs>
              <a:gs pos="50000">
                <a:srgbClr val="F8D400">
                  <a:shade val="67500"/>
                  <a:satMod val="115000"/>
                </a:srgbClr>
              </a:gs>
              <a:gs pos="100000">
                <a:srgbClr val="F8D4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C155817C-8FF6-4FB4-9E55-3785B3435B52}"/>
              </a:ext>
            </a:extLst>
          </p:cNvPr>
          <p:cNvSpPr txBox="1"/>
          <p:nvPr/>
        </p:nvSpPr>
        <p:spPr>
          <a:xfrm>
            <a:off x="7251218" y="2632051"/>
            <a:ext cx="3093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pPr defTabSz="857250">
              <a:defRPr/>
            </a:pPr>
            <a:r>
              <a:rPr lang="en-IN" sz="2000" dirty="0" smtClean="0">
                <a:solidFill>
                  <a:srgbClr val="AD0F03"/>
                </a:solidFill>
              </a:rPr>
              <a:t>Enrol in a course yourself </a:t>
            </a:r>
            <a:endParaRPr lang="en-IN" sz="2000" dirty="0">
              <a:solidFill>
                <a:srgbClr val="AD0F03"/>
              </a:solidFill>
            </a:endParaRPr>
          </a:p>
        </p:txBody>
      </p:sp>
      <p:sp>
        <p:nvSpPr>
          <p:cNvPr id="31" name="Freeform: Shape 10">
            <a:extLst>
              <a:ext uri="{FF2B5EF4-FFF2-40B4-BE49-F238E27FC236}">
                <a16:creationId xmlns="" xmlns:a16="http://schemas.microsoft.com/office/drawing/2014/main" id="{702A6404-2B4C-4334-B15C-D1B1E3DDAE0C}"/>
              </a:ext>
            </a:extLst>
          </p:cNvPr>
          <p:cNvSpPr/>
          <p:nvPr/>
        </p:nvSpPr>
        <p:spPr>
          <a:xfrm>
            <a:off x="2031999" y="849008"/>
            <a:ext cx="4881693" cy="1062040"/>
          </a:xfrm>
          <a:custGeom>
            <a:avLst/>
            <a:gdLst>
              <a:gd name="connsiteX0" fmla="*/ 778622 w 6571572"/>
              <a:gd name="connsiteY0" fmla="*/ 0 h 1120876"/>
              <a:gd name="connsiteX1" fmla="*/ 6571572 w 6571572"/>
              <a:gd name="connsiteY1" fmla="*/ 0 h 1120876"/>
              <a:gd name="connsiteX2" fmla="*/ 6571572 w 6571572"/>
              <a:gd name="connsiteY2" fmla="*/ 1120876 h 1120876"/>
              <a:gd name="connsiteX3" fmla="*/ 778622 w 6571572"/>
              <a:gd name="connsiteY3" fmla="*/ 1120876 h 1120876"/>
              <a:gd name="connsiteX4" fmla="*/ 0 w 6571572"/>
              <a:gd name="connsiteY4" fmla="*/ 560438 h 112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1572" h="1120876">
                <a:moveTo>
                  <a:pt x="778622" y="0"/>
                </a:moveTo>
                <a:lnTo>
                  <a:pt x="6571572" y="0"/>
                </a:lnTo>
                <a:lnTo>
                  <a:pt x="6571572" y="1120876"/>
                </a:lnTo>
                <a:lnTo>
                  <a:pt x="778622" y="1120876"/>
                </a:lnTo>
                <a:lnTo>
                  <a:pt x="0" y="560438"/>
                </a:lnTo>
                <a:close/>
              </a:path>
            </a:pathLst>
          </a:custGeom>
          <a:gradFill flip="none" rotWithShape="1">
            <a:gsLst>
              <a:gs pos="0">
                <a:srgbClr val="A2CC41">
                  <a:shade val="30000"/>
                  <a:satMod val="115000"/>
                </a:srgbClr>
              </a:gs>
              <a:gs pos="50000">
                <a:srgbClr val="A2CC41">
                  <a:shade val="67500"/>
                  <a:satMod val="115000"/>
                </a:srgbClr>
              </a:gs>
              <a:gs pos="100000">
                <a:srgbClr val="A2CC41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F707EF4-F35C-4E7C-A78C-889AFA1B6574}"/>
              </a:ext>
            </a:extLst>
          </p:cNvPr>
          <p:cNvSpPr txBox="1"/>
          <p:nvPr/>
        </p:nvSpPr>
        <p:spPr>
          <a:xfrm>
            <a:off x="2439845" y="893516"/>
            <a:ext cx="45569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r>
              <a:rPr lang="en-IN" sz="2000" dirty="0" smtClean="0">
                <a:solidFill>
                  <a:schemeClr val="bg1"/>
                </a:solidFill>
              </a:rPr>
              <a:t>Awareness workshops in the University and affiliated Colleges</a:t>
            </a:r>
          </a:p>
          <a:p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35" name="Freeform: Shape 6">
            <a:extLst>
              <a:ext uri="{FF2B5EF4-FFF2-40B4-BE49-F238E27FC236}">
                <a16:creationId xmlns="" xmlns:a16="http://schemas.microsoft.com/office/drawing/2014/main" id="{D1A9D9CD-40B9-44B5-861B-86C2911F74BA}"/>
              </a:ext>
            </a:extLst>
          </p:cNvPr>
          <p:cNvSpPr/>
          <p:nvPr/>
        </p:nvSpPr>
        <p:spPr>
          <a:xfrm flipH="1">
            <a:off x="5138521" y="4153670"/>
            <a:ext cx="4610237" cy="1147538"/>
          </a:xfrm>
          <a:custGeom>
            <a:avLst/>
            <a:gdLst>
              <a:gd name="connsiteX0" fmla="*/ 778622 w 6571572"/>
              <a:gd name="connsiteY0" fmla="*/ 0 h 1120876"/>
              <a:gd name="connsiteX1" fmla="*/ 6571572 w 6571572"/>
              <a:gd name="connsiteY1" fmla="*/ 0 h 1120876"/>
              <a:gd name="connsiteX2" fmla="*/ 6571572 w 6571572"/>
              <a:gd name="connsiteY2" fmla="*/ 1120876 h 1120876"/>
              <a:gd name="connsiteX3" fmla="*/ 778622 w 6571572"/>
              <a:gd name="connsiteY3" fmla="*/ 1120876 h 1120876"/>
              <a:gd name="connsiteX4" fmla="*/ 0 w 6571572"/>
              <a:gd name="connsiteY4" fmla="*/ 560438 h 112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1572" h="1120876">
                <a:moveTo>
                  <a:pt x="778622" y="0"/>
                </a:moveTo>
                <a:lnTo>
                  <a:pt x="6571572" y="0"/>
                </a:lnTo>
                <a:lnTo>
                  <a:pt x="6571572" y="1120876"/>
                </a:lnTo>
                <a:lnTo>
                  <a:pt x="778622" y="1120876"/>
                </a:lnTo>
                <a:lnTo>
                  <a:pt x="0" y="560438"/>
                </a:lnTo>
                <a:close/>
              </a:path>
            </a:pathLst>
          </a:custGeom>
          <a:gradFill flip="none" rotWithShape="1">
            <a:gsLst>
              <a:gs pos="0">
                <a:srgbClr val="2399BB">
                  <a:shade val="30000"/>
                  <a:satMod val="115000"/>
                </a:srgbClr>
              </a:gs>
              <a:gs pos="50000">
                <a:srgbClr val="2399BB">
                  <a:shade val="67500"/>
                  <a:satMod val="115000"/>
                </a:srgbClr>
              </a:gs>
              <a:gs pos="100000">
                <a:srgbClr val="2399BB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pic>
        <p:nvPicPr>
          <p:cNvPr id="36" name="3D Model 3">
            <a:extLst>
              <a:ext uri="{FF2B5EF4-FFF2-40B4-BE49-F238E27FC236}">
                <a16:creationId xmlns="" xmlns:mc="http://schemas.openxmlformats.org/markup-compatibility/2006" xmlns:a16="http://schemas.microsoft.com/office/drawing/2014/main" id="{EF79A4B4-D24F-44BF-908C-26036A10C3C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/>
          <a:stretch>
            <a:fillRect/>
          </a:stretch>
        </p:blipFill>
        <p:spPr>
          <a:xfrm rot="18668375">
            <a:off x="2400648" y="2400457"/>
            <a:ext cx="6603135" cy="2009697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8442A976-B2F2-4D33-92A7-5283679B9801}"/>
              </a:ext>
            </a:extLst>
          </p:cNvPr>
          <p:cNvSpPr txBox="1"/>
          <p:nvPr/>
        </p:nvSpPr>
        <p:spPr>
          <a:xfrm>
            <a:off x="5801026" y="4077072"/>
            <a:ext cx="32953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pPr defTabSz="857250">
              <a:defRPr/>
            </a:pPr>
            <a:r>
              <a:rPr lang="en-IN" sz="2000" dirty="0" smtClean="0">
                <a:solidFill>
                  <a:schemeClr val="bg1"/>
                </a:solidFill>
              </a:rPr>
              <a:t>Make announcements through Posters on notice boards and encourage  students/faculty to enrol</a:t>
            </a:r>
            <a:endParaRPr lang="en-US" sz="2000" b="1" dirty="0">
              <a:solidFill>
                <a:srgbClr val="86C200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="" xmlns:a16="http://schemas.microsoft.com/office/drawing/2014/main" id="{49A43DB5-6AFE-4AC8-A372-A845BA4D4755}"/>
              </a:ext>
            </a:extLst>
          </p:cNvPr>
          <p:cNvSpPr/>
          <p:nvPr/>
        </p:nvSpPr>
        <p:spPr>
          <a:xfrm>
            <a:off x="3132155" y="5769109"/>
            <a:ext cx="3410280" cy="38634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  <a:alpha val="3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  <a:alpha val="56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  <a:alpha val="21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>
              <a:schemeClr val="accent1">
                <a:alpha val="0"/>
              </a:schemeClr>
            </a:glow>
            <a:outerShdw blurRad="50800" dist="50800" dir="5400000" sx="1000" sy="1000" algn="ctr" rotWithShape="0">
              <a:srgbClr val="000000">
                <a:alpha val="43137"/>
              </a:srgbClr>
            </a:outerShdw>
            <a:reflection endPos="0" dist="50800" dir="5400000" sy="-100000" algn="bl" rotWithShape="0"/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>
              <a:defRPr/>
            </a:pPr>
            <a:endParaRPr lang="en-US" sz="15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443642" y="228185"/>
            <a:ext cx="42648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3600" b="1" dirty="0" smtClean="0"/>
              <a:t>Awareness Initiatives</a:t>
            </a:r>
            <a:endParaRPr 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424006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9576" y="2996952"/>
            <a:ext cx="7704856" cy="2641848"/>
          </a:xfrm>
        </p:spPr>
        <p:txBody>
          <a:bodyPr/>
          <a:lstStyle/>
          <a:p>
            <a:endParaRPr lang="en-IN" dirty="0" smtClean="0"/>
          </a:p>
          <a:p>
            <a:endParaRPr lang="en-IN" dirty="0"/>
          </a:p>
        </p:txBody>
      </p:sp>
      <p:sp>
        <p:nvSpPr>
          <p:cNvPr id="23" name="Freeform: Shape 18">
            <a:extLst>
              <a:ext uri="{FF2B5EF4-FFF2-40B4-BE49-F238E27FC236}">
                <a16:creationId xmlns="" xmlns:a16="http://schemas.microsoft.com/office/drawing/2014/main" id="{8B3BC2BE-9E75-4164-966F-5469C8C8275C}"/>
              </a:ext>
            </a:extLst>
          </p:cNvPr>
          <p:cNvSpPr/>
          <p:nvPr/>
        </p:nvSpPr>
        <p:spPr>
          <a:xfrm>
            <a:off x="948677" y="2612916"/>
            <a:ext cx="4855550" cy="1320140"/>
          </a:xfrm>
          <a:custGeom>
            <a:avLst/>
            <a:gdLst>
              <a:gd name="connsiteX0" fmla="*/ 778622 w 6571572"/>
              <a:gd name="connsiteY0" fmla="*/ 0 h 1120876"/>
              <a:gd name="connsiteX1" fmla="*/ 6571572 w 6571572"/>
              <a:gd name="connsiteY1" fmla="*/ 0 h 1120876"/>
              <a:gd name="connsiteX2" fmla="*/ 6571572 w 6571572"/>
              <a:gd name="connsiteY2" fmla="*/ 1120876 h 1120876"/>
              <a:gd name="connsiteX3" fmla="*/ 778622 w 6571572"/>
              <a:gd name="connsiteY3" fmla="*/ 1120876 h 1120876"/>
              <a:gd name="connsiteX4" fmla="*/ 0 w 6571572"/>
              <a:gd name="connsiteY4" fmla="*/ 560438 h 112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1572" h="1120876">
                <a:moveTo>
                  <a:pt x="778622" y="0"/>
                </a:moveTo>
                <a:lnTo>
                  <a:pt x="6571572" y="0"/>
                </a:lnTo>
                <a:lnTo>
                  <a:pt x="6571572" y="1120876"/>
                </a:lnTo>
                <a:lnTo>
                  <a:pt x="778622" y="1120876"/>
                </a:lnTo>
                <a:lnTo>
                  <a:pt x="0" y="560438"/>
                </a:lnTo>
                <a:close/>
              </a:path>
            </a:pathLst>
          </a:custGeom>
          <a:gradFill flip="none" rotWithShape="1">
            <a:gsLst>
              <a:gs pos="0">
                <a:srgbClr val="E74F3A">
                  <a:shade val="30000"/>
                  <a:satMod val="115000"/>
                </a:srgbClr>
              </a:gs>
              <a:gs pos="50000">
                <a:srgbClr val="E74F3A">
                  <a:shade val="67500"/>
                  <a:satMod val="115000"/>
                </a:srgbClr>
              </a:gs>
              <a:gs pos="100000">
                <a:srgbClr val="E74F3A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7B332B7-F23C-4CAD-8CBB-DA547CA1F7C5}"/>
              </a:ext>
            </a:extLst>
          </p:cNvPr>
          <p:cNvSpPr txBox="1"/>
          <p:nvPr/>
        </p:nvSpPr>
        <p:spPr>
          <a:xfrm>
            <a:off x="1751132" y="2623981"/>
            <a:ext cx="30932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r>
              <a:rPr lang="en-IN" sz="2000" dirty="0">
                <a:solidFill>
                  <a:schemeClr val="bg1"/>
                </a:solidFill>
              </a:rPr>
              <a:t>Make announcements through Facebook, Twitter, </a:t>
            </a:r>
            <a:r>
              <a:rPr lang="en-IN" sz="2000" dirty="0" err="1" smtClean="0">
                <a:solidFill>
                  <a:schemeClr val="bg1"/>
                </a:solidFill>
              </a:rPr>
              <a:t>Linkedin</a:t>
            </a:r>
            <a:r>
              <a:rPr lang="en-IN" sz="2000" dirty="0" smtClean="0">
                <a:solidFill>
                  <a:schemeClr val="bg1"/>
                </a:solidFill>
              </a:rPr>
              <a:t> by creating University SWAYAM profiles</a:t>
            </a: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27" name="Freeform: Shape 14">
            <a:extLst>
              <a:ext uri="{FF2B5EF4-FFF2-40B4-BE49-F238E27FC236}">
                <a16:creationId xmlns="" xmlns:a16="http://schemas.microsoft.com/office/drawing/2014/main" id="{4B5C844A-EB44-4836-9734-799A33F3AD8B}"/>
              </a:ext>
            </a:extLst>
          </p:cNvPr>
          <p:cNvSpPr/>
          <p:nvPr/>
        </p:nvSpPr>
        <p:spPr>
          <a:xfrm flipH="1">
            <a:off x="6431479" y="2282150"/>
            <a:ext cx="4575188" cy="1062040"/>
          </a:xfrm>
          <a:custGeom>
            <a:avLst/>
            <a:gdLst>
              <a:gd name="connsiteX0" fmla="*/ 778622 w 6571572"/>
              <a:gd name="connsiteY0" fmla="*/ 0 h 1120876"/>
              <a:gd name="connsiteX1" fmla="*/ 6571572 w 6571572"/>
              <a:gd name="connsiteY1" fmla="*/ 0 h 1120876"/>
              <a:gd name="connsiteX2" fmla="*/ 6571572 w 6571572"/>
              <a:gd name="connsiteY2" fmla="*/ 1120876 h 1120876"/>
              <a:gd name="connsiteX3" fmla="*/ 778622 w 6571572"/>
              <a:gd name="connsiteY3" fmla="*/ 1120876 h 1120876"/>
              <a:gd name="connsiteX4" fmla="*/ 0 w 6571572"/>
              <a:gd name="connsiteY4" fmla="*/ 560438 h 112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1572" h="1120876">
                <a:moveTo>
                  <a:pt x="778622" y="0"/>
                </a:moveTo>
                <a:lnTo>
                  <a:pt x="6571572" y="0"/>
                </a:lnTo>
                <a:lnTo>
                  <a:pt x="6571572" y="1120876"/>
                </a:lnTo>
                <a:lnTo>
                  <a:pt x="778622" y="1120876"/>
                </a:lnTo>
                <a:lnTo>
                  <a:pt x="0" y="560438"/>
                </a:lnTo>
                <a:close/>
              </a:path>
            </a:pathLst>
          </a:custGeom>
          <a:gradFill flip="none" rotWithShape="1">
            <a:gsLst>
              <a:gs pos="0">
                <a:srgbClr val="F8D400">
                  <a:shade val="30000"/>
                  <a:satMod val="115000"/>
                </a:srgbClr>
              </a:gs>
              <a:gs pos="50000">
                <a:srgbClr val="F8D400">
                  <a:shade val="67500"/>
                  <a:satMod val="115000"/>
                </a:srgbClr>
              </a:gs>
              <a:gs pos="100000">
                <a:srgbClr val="F8D4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C155817C-8FF6-4FB4-9E55-3785B3435B52}"/>
              </a:ext>
            </a:extLst>
          </p:cNvPr>
          <p:cNvSpPr txBox="1"/>
          <p:nvPr/>
        </p:nvSpPr>
        <p:spPr>
          <a:xfrm>
            <a:off x="7251218" y="2632051"/>
            <a:ext cx="3093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r>
              <a:rPr lang="en-IN" sz="2000" dirty="0">
                <a:solidFill>
                  <a:schemeClr val="bg1"/>
                </a:solidFill>
              </a:rPr>
              <a:t>Send Press Releases</a:t>
            </a:r>
          </a:p>
        </p:txBody>
      </p:sp>
      <p:sp>
        <p:nvSpPr>
          <p:cNvPr id="31" name="Freeform: Shape 10">
            <a:extLst>
              <a:ext uri="{FF2B5EF4-FFF2-40B4-BE49-F238E27FC236}">
                <a16:creationId xmlns="" xmlns:a16="http://schemas.microsoft.com/office/drawing/2014/main" id="{702A6404-2B4C-4334-B15C-D1B1E3DDAE0C}"/>
              </a:ext>
            </a:extLst>
          </p:cNvPr>
          <p:cNvSpPr/>
          <p:nvPr/>
        </p:nvSpPr>
        <p:spPr>
          <a:xfrm>
            <a:off x="1703512" y="548680"/>
            <a:ext cx="5210181" cy="1872208"/>
          </a:xfrm>
          <a:custGeom>
            <a:avLst/>
            <a:gdLst>
              <a:gd name="connsiteX0" fmla="*/ 778622 w 6571572"/>
              <a:gd name="connsiteY0" fmla="*/ 0 h 1120876"/>
              <a:gd name="connsiteX1" fmla="*/ 6571572 w 6571572"/>
              <a:gd name="connsiteY1" fmla="*/ 0 h 1120876"/>
              <a:gd name="connsiteX2" fmla="*/ 6571572 w 6571572"/>
              <a:gd name="connsiteY2" fmla="*/ 1120876 h 1120876"/>
              <a:gd name="connsiteX3" fmla="*/ 778622 w 6571572"/>
              <a:gd name="connsiteY3" fmla="*/ 1120876 h 1120876"/>
              <a:gd name="connsiteX4" fmla="*/ 0 w 6571572"/>
              <a:gd name="connsiteY4" fmla="*/ 560438 h 112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1572" h="1120876">
                <a:moveTo>
                  <a:pt x="778622" y="0"/>
                </a:moveTo>
                <a:lnTo>
                  <a:pt x="6571572" y="0"/>
                </a:lnTo>
                <a:lnTo>
                  <a:pt x="6571572" y="1120876"/>
                </a:lnTo>
                <a:lnTo>
                  <a:pt x="778622" y="1120876"/>
                </a:lnTo>
                <a:lnTo>
                  <a:pt x="0" y="560438"/>
                </a:lnTo>
                <a:close/>
              </a:path>
            </a:pathLst>
          </a:custGeom>
          <a:gradFill flip="none" rotWithShape="1">
            <a:gsLst>
              <a:gs pos="0">
                <a:srgbClr val="A2CC41">
                  <a:shade val="30000"/>
                  <a:satMod val="115000"/>
                </a:srgbClr>
              </a:gs>
              <a:gs pos="50000">
                <a:srgbClr val="A2CC41">
                  <a:shade val="67500"/>
                  <a:satMod val="115000"/>
                </a:srgbClr>
              </a:gs>
              <a:gs pos="100000">
                <a:srgbClr val="A2CC41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F707EF4-F35C-4E7C-A78C-889AFA1B6574}"/>
              </a:ext>
            </a:extLst>
          </p:cNvPr>
          <p:cNvSpPr txBox="1"/>
          <p:nvPr/>
        </p:nvSpPr>
        <p:spPr>
          <a:xfrm>
            <a:off x="1991544" y="692696"/>
            <a:ext cx="48245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r>
              <a:rPr lang="en-IN" sz="2000" dirty="0">
                <a:solidFill>
                  <a:schemeClr val="bg1"/>
                </a:solidFill>
              </a:rPr>
              <a:t>Provide a link of </a:t>
            </a:r>
            <a:r>
              <a:rPr lang="en-IN" sz="2000" dirty="0" smtClean="0">
                <a:solidFill>
                  <a:schemeClr val="bg1"/>
                </a:solidFill>
              </a:rPr>
              <a:t>e-</a:t>
            </a:r>
            <a:r>
              <a:rPr lang="en-IN" sz="2000" dirty="0" err="1" smtClean="0">
                <a:solidFill>
                  <a:schemeClr val="bg1"/>
                </a:solidFill>
              </a:rPr>
              <a:t>Pgpathshala</a:t>
            </a:r>
            <a:r>
              <a:rPr lang="en-IN" sz="2000" dirty="0">
                <a:solidFill>
                  <a:schemeClr val="bg1"/>
                </a:solidFill>
              </a:rPr>
              <a:t>, </a:t>
            </a:r>
            <a:r>
              <a:rPr lang="en-IN" sz="2000" dirty="0" smtClean="0">
                <a:solidFill>
                  <a:schemeClr val="bg1"/>
                </a:solidFill>
              </a:rPr>
              <a:t>SWAYAM</a:t>
            </a:r>
          </a:p>
          <a:p>
            <a:r>
              <a:rPr lang="en-IN" sz="2000" dirty="0" smtClean="0">
                <a:solidFill>
                  <a:schemeClr val="bg1"/>
                </a:solidFill>
              </a:rPr>
              <a:t>,</a:t>
            </a:r>
            <a:r>
              <a:rPr lang="en-IN" sz="2000" dirty="0" err="1" smtClean="0">
                <a:solidFill>
                  <a:schemeClr val="bg1"/>
                </a:solidFill>
              </a:rPr>
              <a:t>Swayamprabha</a:t>
            </a:r>
            <a:r>
              <a:rPr lang="en-IN" sz="2000" dirty="0" smtClean="0">
                <a:solidFill>
                  <a:schemeClr val="bg1"/>
                </a:solidFill>
              </a:rPr>
              <a:t> and UGC-MOOCS </a:t>
            </a:r>
            <a:r>
              <a:rPr lang="en-IN" sz="2000" dirty="0" err="1" smtClean="0">
                <a:solidFill>
                  <a:schemeClr val="bg1"/>
                </a:solidFill>
              </a:rPr>
              <a:t>websiteson</a:t>
            </a:r>
            <a:r>
              <a:rPr lang="en-IN" sz="2000" dirty="0" smtClean="0">
                <a:solidFill>
                  <a:schemeClr val="bg1"/>
                </a:solidFill>
              </a:rPr>
              <a:t> </a:t>
            </a:r>
            <a:r>
              <a:rPr lang="en-IN" sz="2000" dirty="0" smtClean="0">
                <a:solidFill>
                  <a:schemeClr val="bg1"/>
                </a:solidFill>
              </a:rPr>
              <a:t>your University</a:t>
            </a:r>
          </a:p>
          <a:p>
            <a:r>
              <a:rPr lang="en-IN" sz="2000" dirty="0" smtClean="0">
                <a:solidFill>
                  <a:schemeClr val="bg1"/>
                </a:solidFill>
              </a:rPr>
              <a:t>Websites and persuade  </a:t>
            </a:r>
            <a:r>
              <a:rPr lang="en-IN" sz="2000" dirty="0">
                <a:solidFill>
                  <a:schemeClr val="bg1"/>
                </a:solidFill>
              </a:rPr>
              <a:t>Colleges </a:t>
            </a:r>
            <a:r>
              <a:rPr lang="en-IN" sz="2000" dirty="0" smtClean="0">
                <a:solidFill>
                  <a:schemeClr val="bg1"/>
                </a:solidFill>
              </a:rPr>
              <a:t> to do it on their websites</a:t>
            </a: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35" name="Freeform: Shape 6">
            <a:extLst>
              <a:ext uri="{FF2B5EF4-FFF2-40B4-BE49-F238E27FC236}">
                <a16:creationId xmlns="" xmlns:a16="http://schemas.microsoft.com/office/drawing/2014/main" id="{D1A9D9CD-40B9-44B5-861B-86C2911F74BA}"/>
              </a:ext>
            </a:extLst>
          </p:cNvPr>
          <p:cNvSpPr/>
          <p:nvPr/>
        </p:nvSpPr>
        <p:spPr>
          <a:xfrm flipH="1">
            <a:off x="5138524" y="4153670"/>
            <a:ext cx="4610237" cy="1062040"/>
          </a:xfrm>
          <a:custGeom>
            <a:avLst/>
            <a:gdLst>
              <a:gd name="connsiteX0" fmla="*/ 778622 w 6571572"/>
              <a:gd name="connsiteY0" fmla="*/ 0 h 1120876"/>
              <a:gd name="connsiteX1" fmla="*/ 6571572 w 6571572"/>
              <a:gd name="connsiteY1" fmla="*/ 0 h 1120876"/>
              <a:gd name="connsiteX2" fmla="*/ 6571572 w 6571572"/>
              <a:gd name="connsiteY2" fmla="*/ 1120876 h 1120876"/>
              <a:gd name="connsiteX3" fmla="*/ 778622 w 6571572"/>
              <a:gd name="connsiteY3" fmla="*/ 1120876 h 1120876"/>
              <a:gd name="connsiteX4" fmla="*/ 0 w 6571572"/>
              <a:gd name="connsiteY4" fmla="*/ 560438 h 112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1572" h="1120876">
                <a:moveTo>
                  <a:pt x="778622" y="0"/>
                </a:moveTo>
                <a:lnTo>
                  <a:pt x="6571572" y="0"/>
                </a:lnTo>
                <a:lnTo>
                  <a:pt x="6571572" y="1120876"/>
                </a:lnTo>
                <a:lnTo>
                  <a:pt x="778622" y="1120876"/>
                </a:lnTo>
                <a:lnTo>
                  <a:pt x="0" y="560438"/>
                </a:lnTo>
                <a:close/>
              </a:path>
            </a:pathLst>
          </a:custGeom>
          <a:gradFill flip="none" rotWithShape="1">
            <a:gsLst>
              <a:gs pos="0">
                <a:srgbClr val="2399BB">
                  <a:shade val="30000"/>
                  <a:satMod val="115000"/>
                </a:srgbClr>
              </a:gs>
              <a:gs pos="50000">
                <a:srgbClr val="2399BB">
                  <a:shade val="67500"/>
                  <a:satMod val="115000"/>
                </a:srgbClr>
              </a:gs>
              <a:gs pos="100000">
                <a:srgbClr val="2399BB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pic>
        <p:nvPicPr>
          <p:cNvPr id="36" name="3D Model 3">
            <a:extLst>
              <a:ext uri="{FF2B5EF4-FFF2-40B4-BE49-F238E27FC236}">
                <a16:creationId xmlns="" xmlns:mc="http://schemas.openxmlformats.org/markup-compatibility/2006" xmlns:a16="http://schemas.microsoft.com/office/drawing/2014/main" id="{EF79A4B4-D24F-44BF-908C-26036A10C3C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/>
          <a:stretch>
            <a:fillRect/>
          </a:stretch>
        </p:blipFill>
        <p:spPr>
          <a:xfrm rot="18668375">
            <a:off x="2400648" y="2400457"/>
            <a:ext cx="6603135" cy="2009697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8442A976-B2F2-4D33-92A7-5283679B9801}"/>
              </a:ext>
            </a:extLst>
          </p:cNvPr>
          <p:cNvSpPr txBox="1"/>
          <p:nvPr/>
        </p:nvSpPr>
        <p:spPr>
          <a:xfrm>
            <a:off x="5801027" y="4077073"/>
            <a:ext cx="30932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r>
              <a:rPr lang="en-IN" sz="2000" dirty="0">
                <a:solidFill>
                  <a:schemeClr val="bg1"/>
                </a:solidFill>
              </a:rPr>
              <a:t>TVCs </a:t>
            </a:r>
            <a:r>
              <a:rPr lang="en-IN" sz="2000" dirty="0" smtClean="0">
                <a:solidFill>
                  <a:schemeClr val="bg1"/>
                </a:solidFill>
              </a:rPr>
              <a:t> on local channels and </a:t>
            </a:r>
            <a:r>
              <a:rPr lang="en-IN" sz="2000" dirty="0">
                <a:solidFill>
                  <a:schemeClr val="bg1"/>
                </a:solidFill>
              </a:rPr>
              <a:t>Radio </a:t>
            </a:r>
            <a:r>
              <a:rPr lang="en-IN" sz="2000" dirty="0" smtClean="0">
                <a:solidFill>
                  <a:schemeClr val="bg1"/>
                </a:solidFill>
              </a:rPr>
              <a:t>Jingles on local FM radio</a:t>
            </a: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="" xmlns:a16="http://schemas.microsoft.com/office/drawing/2014/main" id="{49A43DB5-6AFE-4AC8-A372-A845BA4D4755}"/>
              </a:ext>
            </a:extLst>
          </p:cNvPr>
          <p:cNvSpPr/>
          <p:nvPr/>
        </p:nvSpPr>
        <p:spPr>
          <a:xfrm>
            <a:off x="3132155" y="5769109"/>
            <a:ext cx="3410280" cy="386348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  <a:alpha val="3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  <a:alpha val="56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  <a:alpha val="21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>
              <a:schemeClr val="accent1">
                <a:alpha val="0"/>
              </a:schemeClr>
            </a:glow>
            <a:outerShdw blurRad="50800" dist="50800" dir="5400000" sx="1000" sy="1000" algn="ctr" rotWithShape="0">
              <a:srgbClr val="000000">
                <a:alpha val="43137"/>
              </a:srgbClr>
            </a:outerShdw>
            <a:reflection endPos="0" dist="50800" dir="5400000" sy="-100000" algn="bl" rotWithShape="0"/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61970">
              <a:defRPr/>
            </a:pPr>
            <a:endParaRPr lang="en-US" sz="15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443642" y="228185"/>
            <a:ext cx="47002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dirty="0"/>
              <a:t>Social Media Awareness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424006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87002E8-3C7C-4B53-95BE-312A5A84F212}"/>
              </a:ext>
            </a:extLst>
          </p:cNvPr>
          <p:cNvSpPr txBox="1"/>
          <p:nvPr/>
        </p:nvSpPr>
        <p:spPr>
          <a:xfrm>
            <a:off x="7968208" y="4509120"/>
            <a:ext cx="37417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err="1" smtClean="0">
                <a:solidFill>
                  <a:srgbClr val="1DB0C3"/>
                </a:solidFill>
              </a:rPr>
              <a:t>Swayam</a:t>
            </a:r>
            <a:r>
              <a:rPr lang="en-IN" sz="2400" dirty="0" smtClean="0">
                <a:solidFill>
                  <a:srgbClr val="1DB0C3"/>
                </a:solidFill>
              </a:rPr>
              <a:t> </a:t>
            </a:r>
            <a:r>
              <a:rPr lang="en-IN" sz="2400" dirty="0">
                <a:solidFill>
                  <a:srgbClr val="1DB0C3"/>
                </a:solidFill>
              </a:rPr>
              <a:t>Coordinators </a:t>
            </a:r>
            <a:r>
              <a:rPr lang="en-IN" sz="2400" dirty="0" smtClean="0">
                <a:solidFill>
                  <a:srgbClr val="1DB0C3"/>
                </a:solidFill>
              </a:rPr>
              <a:t>&amp; mentors  </a:t>
            </a:r>
            <a:r>
              <a:rPr lang="en-IN" sz="2400" dirty="0">
                <a:solidFill>
                  <a:srgbClr val="1DB0C3"/>
                </a:solidFill>
              </a:rPr>
              <a:t>to be awarded certificates of </a:t>
            </a:r>
            <a:r>
              <a:rPr lang="en-IN" sz="2400" dirty="0" smtClean="0">
                <a:solidFill>
                  <a:srgbClr val="1DB0C3"/>
                </a:solidFill>
              </a:rPr>
              <a:t>appreciation for their active participation.</a:t>
            </a:r>
            <a:endParaRPr lang="en-IN" sz="2400" dirty="0">
              <a:solidFill>
                <a:srgbClr val="1DB0C3"/>
              </a:solidFill>
            </a:endParaRPr>
          </a:p>
          <a:p>
            <a:r>
              <a:rPr lang="en-IN" sz="2400" dirty="0" smtClean="0">
                <a:solidFill>
                  <a:srgbClr val="1DB0C3"/>
                </a:solidFill>
              </a:rPr>
              <a:t> </a:t>
            </a:r>
            <a:endParaRPr lang="en-IN" sz="2400" dirty="0">
              <a:solidFill>
                <a:srgbClr val="1DB0C3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55DBEE12-A625-4911-8AB7-A3E4BD86B374}"/>
              </a:ext>
            </a:extLst>
          </p:cNvPr>
          <p:cNvSpPr txBox="1"/>
          <p:nvPr/>
        </p:nvSpPr>
        <p:spPr>
          <a:xfrm>
            <a:off x="2783632" y="2204864"/>
            <a:ext cx="36724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57250">
              <a:defRPr/>
            </a:pPr>
            <a:r>
              <a:rPr lang="en-IN" sz="2400" dirty="0" smtClean="0">
                <a:solidFill>
                  <a:srgbClr val="F97554"/>
                </a:solidFill>
              </a:rPr>
              <a:t>A page </a:t>
            </a:r>
            <a:r>
              <a:rPr lang="en-IN" sz="2400" dirty="0">
                <a:solidFill>
                  <a:srgbClr val="F97554"/>
                </a:solidFill>
              </a:rPr>
              <a:t>for every </a:t>
            </a:r>
            <a:r>
              <a:rPr lang="en-IN" sz="2400" dirty="0" smtClean="0">
                <a:solidFill>
                  <a:srgbClr val="F97554"/>
                </a:solidFill>
              </a:rPr>
              <a:t>UGC SWAYAM </a:t>
            </a:r>
            <a:r>
              <a:rPr lang="en-IN" sz="2400" dirty="0">
                <a:solidFill>
                  <a:srgbClr val="F97554"/>
                </a:solidFill>
              </a:rPr>
              <a:t>Coordinator </a:t>
            </a:r>
            <a:r>
              <a:rPr lang="en-IN" sz="2400" dirty="0" smtClean="0">
                <a:solidFill>
                  <a:srgbClr val="F97554"/>
                </a:solidFill>
              </a:rPr>
              <a:t>(USC) to </a:t>
            </a:r>
            <a:r>
              <a:rPr lang="en-IN" sz="2400" dirty="0">
                <a:solidFill>
                  <a:srgbClr val="F97554"/>
                </a:solidFill>
              </a:rPr>
              <a:t>be created on the </a:t>
            </a:r>
            <a:r>
              <a:rPr lang="en-IN" sz="2400" dirty="0" smtClean="0">
                <a:solidFill>
                  <a:srgbClr val="F97554"/>
                </a:solidFill>
              </a:rPr>
              <a:t> UGC MOOCs </a:t>
            </a:r>
            <a:r>
              <a:rPr lang="en-IN" sz="2400" dirty="0">
                <a:solidFill>
                  <a:srgbClr val="F97554"/>
                </a:solidFill>
              </a:rPr>
              <a:t>website.</a:t>
            </a:r>
          </a:p>
          <a:p>
            <a:pPr defTabSz="857250">
              <a:defRPr/>
            </a:pPr>
            <a:endParaRPr lang="en-IN" sz="2400" dirty="0">
              <a:solidFill>
                <a:srgbClr val="F97554"/>
              </a:solidFill>
            </a:endParaRPr>
          </a:p>
          <a:p>
            <a:pPr defTabSz="857250">
              <a:defRPr/>
            </a:pPr>
            <a:endParaRPr lang="en-US" sz="2400" b="1" dirty="0">
              <a:solidFill>
                <a:srgbClr val="F9562D"/>
              </a:solidFill>
              <a:latin typeface="Calibri" panose="020F0502020204030204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5F1319B6-E183-4803-A5C6-B7ED5EBA92BB}"/>
              </a:ext>
            </a:extLst>
          </p:cNvPr>
          <p:cNvSpPr txBox="1"/>
          <p:nvPr/>
        </p:nvSpPr>
        <p:spPr>
          <a:xfrm>
            <a:off x="1662377" y="467940"/>
            <a:ext cx="92890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IN" sz="3200" dirty="0"/>
              <a:t>Recognising </a:t>
            </a:r>
            <a:r>
              <a:rPr lang="en-IN" sz="3200" dirty="0" smtClean="0"/>
              <a:t>the contribution of SWAYAM Coordinators &amp; Mentors</a:t>
            </a:r>
            <a:endParaRPr lang="en-US" sz="3200" spc="600" dirty="0">
              <a:solidFill>
                <a:srgbClr val="636162"/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pic>
        <p:nvPicPr>
          <p:cNvPr id="38" name="3D Model 17">
            <a:extLst>
              <a:ext uri="{FF2B5EF4-FFF2-40B4-BE49-F238E27FC236}">
                <a16:creationId xmlns="" xmlns:mc="http://schemas.openxmlformats.org/markup-compatibility/2006" xmlns:a16="http://schemas.microsoft.com/office/drawing/2014/main" id="{A09CEC13-730D-4048-AA3C-7BC38185485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/>
          <a:stretch>
            <a:fillRect/>
          </a:stretch>
        </p:blipFill>
        <p:spPr>
          <a:xfrm rot="18563931">
            <a:off x="3389138" y="3441476"/>
            <a:ext cx="6723412" cy="1856619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="" xmlns:a16="http://schemas.microsoft.com/office/drawing/2014/main" id="{98FE1A2F-3455-4CA4-BC37-0665CB623A96}"/>
              </a:ext>
            </a:extLst>
          </p:cNvPr>
          <p:cNvSpPr/>
          <p:nvPr/>
        </p:nvSpPr>
        <p:spPr>
          <a:xfrm>
            <a:off x="3083784" y="6533129"/>
            <a:ext cx="4092336" cy="463617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  <a:alpha val="3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  <a:alpha val="56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  <a:alpha val="21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>
              <a:schemeClr val="accent1">
                <a:alpha val="0"/>
              </a:schemeClr>
            </a:glow>
            <a:outerShdw blurRad="50800" dist="50800" dir="5400000" sx="1000" sy="1000" algn="ctr" rotWithShape="0">
              <a:srgbClr val="000000">
                <a:alpha val="43137"/>
              </a:srgbClr>
            </a:outerShdw>
            <a:reflection endPos="0" dist="50800" dir="5400000" sy="-100000" algn="bl" rotWithShape="0"/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67834" y="1357298"/>
            <a:ext cx="275271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646" y="3929066"/>
            <a:ext cx="3286148" cy="2321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86322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5" grpId="0"/>
      <p:bldP spid="37" grpId="0"/>
      <p:bldP spid="3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1191</TotalTime>
  <Words>569</Words>
  <Application>Microsoft Office PowerPoint</Application>
  <PresentationFormat>Custom</PresentationFormat>
  <Paragraphs>87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Steps to be taken by UGC SWAYAM Coordinators for promoting MOOCs on</vt:lpstr>
      <vt:lpstr>Coverage</vt:lpstr>
      <vt:lpstr>Slide 3</vt:lpstr>
      <vt:lpstr>Slide 4</vt:lpstr>
      <vt:lpstr>Slide 5</vt:lpstr>
      <vt:lpstr>Slide 6</vt:lpstr>
      <vt:lpstr>Slide 7</vt:lpstr>
      <vt:lpstr>Slide 8</vt:lpstr>
      <vt:lpstr>Slide 9</vt:lpstr>
      <vt:lpstr>UGC-MOOCs Portal Features</vt:lpstr>
      <vt:lpstr>Slide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diksha</dc:creator>
  <cp:lastModifiedBy>diksha</cp:lastModifiedBy>
  <cp:revision>160</cp:revision>
  <dcterms:created xsi:type="dcterms:W3CDTF">2018-01-30T14:39:50Z</dcterms:created>
  <dcterms:modified xsi:type="dcterms:W3CDTF">2018-02-05T04:44:01Z</dcterms:modified>
</cp:coreProperties>
</file>